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>
        <p:scale>
          <a:sx n="75" d="100"/>
          <a:sy n="75" d="100"/>
        </p:scale>
        <p:origin x="-2328" y="-10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</a:t>
          </a:r>
          <a:r>
            <a:rPr lang="ru-RU" sz="1600" kern="1200" dirty="0" smtClean="0"/>
            <a:t>подведомственной организации  </a:t>
          </a:r>
          <a:r>
            <a:rPr lang="ru-RU" sz="1600" kern="1200" dirty="0"/>
            <a:t>– в а\к подразделения ЦА</a:t>
          </a:r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</a:t>
          </a:r>
          <a:r>
            <a:rPr lang="ru-RU" sz="1600" kern="1200" dirty="0" smtClean="0"/>
            <a:t>подразделение органа</a:t>
          </a:r>
          <a:endParaRPr lang="ru-RU" sz="1600" kern="1200" dirty="0"/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smtClean="0"/>
            <a:t>регионального (муниципального) органа </a:t>
          </a:r>
          <a:r>
            <a:rPr lang="ru-RU" sz="1600" kern="1200" dirty="0"/>
            <a:t>– в а\к </a:t>
          </a:r>
          <a:r>
            <a:rPr lang="ru-RU" sz="1600" kern="1200" dirty="0" smtClean="0"/>
            <a:t>орган субъекта Российской Федерации</a:t>
          </a:r>
          <a:endParaRPr lang="ru-RU" sz="1600" kern="1200" dirty="0"/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</a:t>
          </a:r>
          <a:r>
            <a:rPr lang="ru-RU" sz="1600" kern="1200" dirty="0" smtClean="0"/>
            <a:t>орган субъекта Российской Федерации – </a:t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/>
            <a:t>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xmlns="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xmlns="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xmlns="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xmlns="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</a:t>
            </a:r>
            <a:r>
              <a:rPr lang="ru-RU" smtClean="0">
                <a:solidFill>
                  <a:schemeClr val="accent5"/>
                </a:solidFill>
                <a:latin typeface="+mn-lt"/>
              </a:rPr>
              <a:t>182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xmlns="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xmlns="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xmlns="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7805</TotalTime>
  <Words>4770</Words>
  <Application>Microsoft Office PowerPoint</Application>
  <PresentationFormat>Произвольный</PresentationFormat>
  <Paragraphs>461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Антикоррупционное декларирование.  Методические рекомендации  Минтруда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Grichanik_OP</cp:lastModifiedBy>
  <cp:revision>648</cp:revision>
  <cp:lastPrinted>2019-11-28T21:35:27Z</cp:lastPrinted>
  <dcterms:created xsi:type="dcterms:W3CDTF">2015-10-24T19:54:13Z</dcterms:created>
  <dcterms:modified xsi:type="dcterms:W3CDTF">2022-03-01T08:14:41Z</dcterms:modified>
</cp:coreProperties>
</file>