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12801600" cy="9601200" type="screen4x3"/>
  <p:notesSz cx="12801600" cy="9601200"/>
  <p:defaultTextStyle>
    <a:lvl1pPr marL="0" indent="0" algn="l" defTabSz="1279525">
      <a:lnSpc>
        <a:spcPct val="100000"/>
      </a:lnSpc>
      <a:spcBef>
        <a:spcPts val="0"/>
      </a:spcBef>
      <a:spcAft>
        <a:spcPts val="0"/>
      </a:spcAft>
      <a:buNone/>
      <a:defRPr lang="ru-RU" sz="2500" b="0" i="0">
        <a:solidFill>
          <a:schemeClr val="dk1"/>
        </a:solidFill>
        <a:latin typeface="Arial"/>
        <a:ea typeface="Arial"/>
      </a:defRPr>
    </a:lvl1pPr>
    <a:lvl2pPr marL="639762" indent="457200" algn="l" defTabSz="1279525">
      <a:lnSpc>
        <a:spcPct val="100000"/>
      </a:lnSpc>
      <a:spcBef>
        <a:spcPts val="0"/>
      </a:spcBef>
      <a:spcAft>
        <a:spcPts val="0"/>
      </a:spcAft>
      <a:buNone/>
      <a:defRPr lang="ru-RU" sz="2500" b="0" i="0">
        <a:solidFill>
          <a:schemeClr val="dk1"/>
        </a:solidFill>
        <a:latin typeface="Arial"/>
        <a:ea typeface="Arial"/>
      </a:defRPr>
    </a:lvl2pPr>
    <a:lvl3pPr marL="1279525" indent="914400" algn="l" defTabSz="1279525">
      <a:lnSpc>
        <a:spcPct val="100000"/>
      </a:lnSpc>
      <a:spcBef>
        <a:spcPts val="0"/>
      </a:spcBef>
      <a:spcAft>
        <a:spcPts val="0"/>
      </a:spcAft>
      <a:buNone/>
      <a:defRPr lang="ru-RU" sz="2500" b="0" i="0">
        <a:solidFill>
          <a:schemeClr val="dk1"/>
        </a:solidFill>
        <a:latin typeface="Arial"/>
        <a:ea typeface="Arial"/>
      </a:defRPr>
    </a:lvl3pPr>
    <a:lvl4pPr marL="1919287" indent="1371600" algn="l" defTabSz="1279525">
      <a:lnSpc>
        <a:spcPct val="100000"/>
      </a:lnSpc>
      <a:spcBef>
        <a:spcPts val="0"/>
      </a:spcBef>
      <a:spcAft>
        <a:spcPts val="0"/>
      </a:spcAft>
      <a:buNone/>
      <a:defRPr lang="ru-RU" sz="2500" b="0" i="0">
        <a:solidFill>
          <a:schemeClr val="dk1"/>
        </a:solidFill>
        <a:latin typeface="Arial"/>
        <a:ea typeface="Arial"/>
      </a:defRPr>
    </a:lvl4pPr>
    <a:lvl5pPr marL="2559050" indent="1828800" algn="l" defTabSz="1279525">
      <a:lnSpc>
        <a:spcPct val="100000"/>
      </a:lnSpc>
      <a:spcBef>
        <a:spcPts val="0"/>
      </a:spcBef>
      <a:spcAft>
        <a:spcPts val="0"/>
      </a:spcAft>
      <a:buNone/>
      <a:defRPr lang="ru-RU" sz="2500" b="0" i="0">
        <a:solidFill>
          <a:schemeClr val="dk1"/>
        </a:solidFill>
        <a:latin typeface="Arial"/>
        <a:ea typeface="Arial"/>
      </a:defRPr>
    </a:lvl5pPr>
    <a:lvl6pPr>
      <a:defRPr lang="ru-RU" sz="1800"/>
    </a:lvl6pPr>
    <a:lvl7pPr>
      <a:defRPr lang="ru-RU" sz="1800"/>
    </a:lvl7pPr>
    <a:lvl8pPr>
      <a:defRPr lang="ru-RU" sz="1800"/>
    </a:lvl8pPr>
    <a:lvl9pPr>
      <a:defRPr lang="ru-RU" sz="1800"/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and Object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Shape 1026"/>
          <p:cNvSpPr>
            <a:spLocks noChangeShapeType="1" noGrp="1"/>
          </p:cNvSpPr>
          <p:nvPr>
            <p:ph type="title" idx="0"/>
          </p:nvPr>
        </p:nvSpPr>
        <p:spPr bwMode="auto">
          <a:xfrm>
            <a:off x="639762" y="384175"/>
            <a:ext cx="11522075" cy="1600200"/>
          </a:xfrm>
          <a:prstGeom prst="rect">
            <a:avLst/>
          </a:prstGeom>
          <a:noFill/>
        </p:spPr>
        <p:txBody>
          <a:bodyPr lIns="128016" tIns="64008" rIns="128016" bIns="64008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1027" name="Shape 1027"/>
          <p:cNvSpPr>
            <a:spLocks noChangeShapeType="1" noGrp="1"/>
          </p:cNvSpPr>
          <p:nvPr>
            <p:ph idx="1"/>
          </p:nvPr>
        </p:nvSpPr>
        <p:spPr bwMode="auto">
          <a:xfrm>
            <a:off x="639762" y="2239962"/>
            <a:ext cx="11522075" cy="6337299"/>
          </a:xfrm>
          <a:prstGeom prst="rect">
            <a:avLst/>
          </a:prstGeom>
          <a:noFill/>
        </p:spPr>
        <p:txBody>
          <a:bodyPr lIns="128016" tIns="64008" rIns="128016" bIns="64008"/>
          <a:lstStyle>
            <a:lvl1pPr marL="479425" indent="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4500" b="0" i="0">
                <a:solidFill>
                  <a:schemeClr val="dk1"/>
                </a:solidFill>
                <a:latin typeface="Calibri"/>
              </a:defRPr>
            </a:lvl1pPr>
            <a:lvl2pPr marL="1039812" indent="639762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3900" b="0" i="0">
                <a:solidFill>
                  <a:schemeClr val="dk1"/>
                </a:solidFill>
                <a:latin typeface="Calibri"/>
              </a:defRPr>
            </a:lvl2pPr>
            <a:lvl3pPr marL="1600200" indent="1281112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400" b="0" i="0">
                <a:solidFill>
                  <a:schemeClr val="dk1"/>
                </a:solidFill>
                <a:latin typeface="Calibri"/>
              </a:defRPr>
            </a:lvl3pPr>
            <a:lvl4pPr marL="2239962" indent="1920875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Calibri"/>
              </a:defRPr>
            </a:lvl4pPr>
            <a:lvl5pPr marL="2879725" indent="2560637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479425" lvl="0" indent="-479425">
              <a:spcBef>
                <a:spcPts val="0"/>
              </a:spcBef>
              <a:buFont typeface="Arial"/>
              <a:buChar char="•"/>
              <a:defRPr/>
            </a:pPr>
            <a:r>
              <a:rPr/>
              <a:t>Образец текста</a:t>
            </a:r>
            <a:endParaRPr/>
          </a:p>
          <a:p>
            <a:pPr marL="1039812" lvl="1" indent="-400050">
              <a:spcBef>
                <a:spcPts val="0"/>
              </a:spcBef>
              <a:buChar char="–"/>
              <a:defRPr/>
            </a:pPr>
            <a:r>
              <a:rPr/>
              <a:t>Второй уровень</a:t>
            </a:r>
            <a:endParaRPr/>
          </a:p>
          <a:p>
            <a:pPr marL="1600200" lvl="2" indent="-319088">
              <a:spcBef>
                <a:spcPts val="0"/>
              </a:spcBef>
              <a:buChar char="•"/>
              <a:defRPr/>
            </a:pPr>
            <a:r>
              <a:rPr/>
              <a:t>Третий уровень</a:t>
            </a:r>
            <a:endParaRPr/>
          </a:p>
          <a:p>
            <a:pPr marL="2239962" lvl="3" indent="-319087">
              <a:spcBef>
                <a:spcPts val="0"/>
              </a:spcBef>
              <a:buChar char="–"/>
              <a:defRPr/>
            </a:pPr>
            <a:r>
              <a:rPr/>
              <a:t>Четвертый уровень</a:t>
            </a:r>
            <a:endParaRPr/>
          </a:p>
          <a:p>
            <a:pPr marL="2879725" lvl="4" indent="-319088">
              <a:spcBef>
                <a:spcPts val="0"/>
              </a:spcBef>
              <a:buChar char="»"/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1028" name="Shape 1028"/>
          <p:cNvSpPr>
            <a:spLocks noChangeShapeType="1" noGrp="1"/>
          </p:cNvSpPr>
          <p:nvPr>
            <p:ph type="dt" idx="2"/>
          </p:nvPr>
        </p:nvSpPr>
        <p:spPr bwMode="auto">
          <a:xfrm>
            <a:off x="639762" y="8899525"/>
            <a:ext cx="2987675" cy="511175"/>
          </a:xfrm>
          <a:prstGeom prst="rect">
            <a:avLst/>
          </a:prstGeom>
          <a:noFill/>
        </p:spPr>
        <p:txBody>
          <a:bodyPr lIns="128016" tIns="64008" rIns="128016" bIns="64008" anchor="ctr" anchorCtr="0"/>
          <a:lstStyle>
            <a:lvl1pPr marL="0" indent="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1pPr>
            <a:lvl2pPr marL="639762" indent="4572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2pPr>
            <a:lvl3pPr marL="1279525" indent="9144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3pPr>
            <a:lvl4pPr marL="1919287" indent="13716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4pPr>
            <a:lvl5pPr marL="2559050" indent="18288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endParaRPr lang="en-US" sz="1700"/>
          </a:p>
        </p:txBody>
      </p:sp>
      <p:sp>
        <p:nvSpPr>
          <p:cNvPr id="1029" name="Shape 1029"/>
          <p:cNvSpPr>
            <a:spLocks noChangeShapeType="1" noGrp="1"/>
          </p:cNvSpPr>
          <p:nvPr>
            <p:ph type="ftr" idx="3"/>
          </p:nvPr>
        </p:nvSpPr>
        <p:spPr bwMode="auto">
          <a:xfrm>
            <a:off x="4373562" y="8899525"/>
            <a:ext cx="4054475" cy="511175"/>
          </a:xfrm>
          <a:prstGeom prst="rect">
            <a:avLst/>
          </a:prstGeom>
          <a:noFill/>
        </p:spPr>
        <p:txBody>
          <a:bodyPr lIns="128016" tIns="64008" rIns="128016" bIns="64008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030" name="Shape 1030"/>
          <p:cNvSpPr>
            <a:spLocks noChangeShapeType="1" noGrp="1"/>
          </p:cNvSpPr>
          <p:nvPr>
            <p:ph type="sldNum" idx="4"/>
          </p:nvPr>
        </p:nvSpPr>
        <p:spPr bwMode="auto">
          <a:xfrm>
            <a:off x="9174162" y="8899525"/>
            <a:ext cx="2987675" cy="511175"/>
          </a:xfrm>
          <a:prstGeom prst="rect">
            <a:avLst/>
          </a:prstGeom>
          <a:noFill/>
        </p:spPr>
        <p:txBody>
          <a:bodyPr lIns="128016" tIns="64008" rIns="128016" bIns="64008" anchor="ctr" anchorCtr="0"/>
          <a:lstStyle>
            <a:lvl1pPr marL="0" indent="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1pPr>
            <a:lvl2pPr marL="639762" indent="4572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2pPr>
            <a:lvl3pPr marL="1279525" indent="9144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3pPr>
            <a:lvl4pPr marL="1919287" indent="13716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4pPr>
            <a:lvl5pPr marL="2559050" indent="18288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sz="1700">
                <a:solidFill>
                  <a:srgbClr val="898989"/>
                </a:solidFill>
                <a:latin typeface="Calibri"/>
              </a:rPr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ChangeShapeType="1" noGrp="1"/>
          </p:cNvSpPr>
          <p:nvPr>
            <p:ph type="title" idx="0"/>
          </p:nvPr>
        </p:nvSpPr>
        <p:spPr bwMode="auto">
          <a:xfrm>
            <a:off x="639762" y="384175"/>
            <a:ext cx="11522075" cy="1600200"/>
          </a:xfrm>
          <a:prstGeom prst="rect">
            <a:avLst/>
          </a:prstGeom>
          <a:noFill/>
        </p:spPr>
        <p:txBody>
          <a:bodyPr lIns="128016" tIns="64008" rIns="128016" bIns="64008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1027" name="Текст 2"/>
          <p:cNvSpPr>
            <a:spLocks noChangeShapeType="1" noGrp="1"/>
          </p:cNvSpPr>
          <p:nvPr>
            <p:ph type="body" idx="1"/>
          </p:nvPr>
        </p:nvSpPr>
        <p:spPr bwMode="auto">
          <a:xfrm>
            <a:off x="639762" y="2239962"/>
            <a:ext cx="11522075" cy="6337299"/>
          </a:xfrm>
          <a:prstGeom prst="rect">
            <a:avLst/>
          </a:prstGeom>
          <a:noFill/>
        </p:spPr>
        <p:txBody>
          <a:bodyPr lIns="128016" tIns="64008" rIns="128016" bIns="64008"/>
          <a:lstStyle>
            <a:lvl1pPr marL="479425" indent="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4500" b="0" i="0">
                <a:solidFill>
                  <a:schemeClr val="dk1"/>
                </a:solidFill>
                <a:latin typeface="Calibri"/>
              </a:defRPr>
            </a:lvl1pPr>
            <a:lvl2pPr marL="1039812" indent="639762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3900" b="0" i="0">
                <a:solidFill>
                  <a:schemeClr val="dk1"/>
                </a:solidFill>
                <a:latin typeface="Calibri"/>
              </a:defRPr>
            </a:lvl2pPr>
            <a:lvl3pPr marL="1600200" indent="1281112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400" b="0" i="0">
                <a:solidFill>
                  <a:schemeClr val="dk1"/>
                </a:solidFill>
                <a:latin typeface="Calibri"/>
              </a:defRPr>
            </a:lvl3pPr>
            <a:lvl4pPr marL="2239962" indent="1920875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Calibri"/>
              </a:defRPr>
            </a:lvl4pPr>
            <a:lvl5pPr marL="2879725" indent="2560637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479425" lvl="0" indent="-479425">
              <a:spcBef>
                <a:spcPts val="0"/>
              </a:spcBef>
              <a:buFont typeface="Arial"/>
              <a:buChar char="•"/>
              <a:defRPr/>
            </a:pPr>
            <a:r>
              <a:rPr/>
              <a:t>Образец текста</a:t>
            </a:r>
            <a:endParaRPr/>
          </a:p>
          <a:p>
            <a:pPr marL="1039812" lvl="1" indent="-400050">
              <a:spcBef>
                <a:spcPts val="0"/>
              </a:spcBef>
              <a:buChar char="–"/>
              <a:defRPr/>
            </a:pPr>
            <a:r>
              <a:rPr/>
              <a:t>Второй уровень</a:t>
            </a:r>
            <a:endParaRPr/>
          </a:p>
          <a:p>
            <a:pPr marL="1600200" lvl="2" indent="-319088">
              <a:spcBef>
                <a:spcPts val="0"/>
              </a:spcBef>
              <a:buChar char="•"/>
              <a:defRPr/>
            </a:pPr>
            <a:r>
              <a:rPr/>
              <a:t>Третий уровень</a:t>
            </a:r>
            <a:endParaRPr/>
          </a:p>
          <a:p>
            <a:pPr marL="2239962" lvl="3" indent="-319087">
              <a:spcBef>
                <a:spcPts val="0"/>
              </a:spcBef>
              <a:buChar char="–"/>
              <a:defRPr/>
            </a:pPr>
            <a:r>
              <a:rPr/>
              <a:t>Четвертый уровень</a:t>
            </a:r>
            <a:endParaRPr/>
          </a:p>
          <a:p>
            <a:pPr marL="2879725" lvl="4" indent="-319088">
              <a:spcBef>
                <a:spcPts val="0"/>
              </a:spcBef>
              <a:buChar char="»"/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1028" name="Дата 3"/>
          <p:cNvSpPr>
            <a:spLocks noChangeShapeType="1" noGrp="1"/>
          </p:cNvSpPr>
          <p:nvPr>
            <p:ph type="dt" idx="2"/>
          </p:nvPr>
        </p:nvSpPr>
        <p:spPr bwMode="auto">
          <a:xfrm>
            <a:off x="639762" y="8899525"/>
            <a:ext cx="2987675" cy="511175"/>
          </a:xfrm>
          <a:prstGeom prst="rect">
            <a:avLst/>
          </a:prstGeom>
          <a:noFill/>
        </p:spPr>
        <p:txBody>
          <a:bodyPr lIns="128016" tIns="64008" rIns="128016" bIns="64008" anchor="ctr" anchorCtr="0"/>
          <a:lstStyle>
            <a:lvl1pPr marL="0" indent="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1pPr>
            <a:lvl2pPr marL="639762" indent="4572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2pPr>
            <a:lvl3pPr marL="1279525" indent="9144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3pPr>
            <a:lvl4pPr marL="1919287" indent="13716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4pPr>
            <a:lvl5pPr marL="2559050" indent="18288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sz="1700">
                <a:solidFill>
                  <a:srgbClr val="898989"/>
                </a:solidFill>
                <a:latin typeface="Calibri"/>
              </a:rPr>
              <a:t>*</a:t>
            </a:r>
            <a:endParaRPr/>
          </a:p>
        </p:txBody>
      </p:sp>
      <p:sp>
        <p:nvSpPr>
          <p:cNvPr id="1029" name="Нижний колонтитул 4"/>
          <p:cNvSpPr>
            <a:spLocks noChangeShapeType="1" noGrp="1"/>
          </p:cNvSpPr>
          <p:nvPr>
            <p:ph type="ftr" idx="3"/>
          </p:nvPr>
        </p:nvSpPr>
        <p:spPr bwMode="auto">
          <a:xfrm>
            <a:off x="4373562" y="8899525"/>
            <a:ext cx="4054475" cy="511175"/>
          </a:xfrm>
          <a:prstGeom prst="rect">
            <a:avLst/>
          </a:prstGeom>
          <a:noFill/>
        </p:spPr>
        <p:txBody>
          <a:bodyPr lIns="128016" tIns="64008" rIns="128016" bIns="64008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030" name="Номер слайда 5"/>
          <p:cNvSpPr>
            <a:spLocks noChangeShapeType="1" noGrp="1"/>
          </p:cNvSpPr>
          <p:nvPr>
            <p:ph type="sldNum" idx="4"/>
          </p:nvPr>
        </p:nvSpPr>
        <p:spPr bwMode="auto">
          <a:xfrm>
            <a:off x="9174162" y="8899525"/>
            <a:ext cx="2987675" cy="511175"/>
          </a:xfrm>
          <a:prstGeom prst="rect">
            <a:avLst/>
          </a:prstGeom>
          <a:noFill/>
        </p:spPr>
        <p:txBody>
          <a:bodyPr lIns="128016" tIns="64008" rIns="128016" bIns="64008" anchor="ctr" anchorCtr="0"/>
          <a:lstStyle>
            <a:lvl1pPr marL="0" indent="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1pPr>
            <a:lvl2pPr marL="639762" indent="4572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2pPr>
            <a:lvl3pPr marL="1279525" indent="9144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3pPr>
            <a:lvl4pPr marL="1919287" indent="13716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4pPr>
            <a:lvl5pPr marL="2559050" indent="1828800" algn="l" defTabSz="12795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5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sz="1700">
                <a:solidFill>
                  <a:srgbClr val="898989"/>
                </a:solidFill>
                <a:latin typeface="Calibri"/>
              </a:rPr>
              <a:t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marL="0" indent="0" algn="ctr" defTabSz="1279525">
        <a:lnSpc>
          <a:spcPct val="100000"/>
        </a:lnSpc>
        <a:spcBef>
          <a:spcPts val="0"/>
        </a:spcBef>
        <a:spcAft>
          <a:spcPts val="0"/>
        </a:spcAft>
        <a:buNone/>
        <a:defRPr lang="ru-RU" sz="6200" b="0" i="0">
          <a:solidFill>
            <a:schemeClr val="dk1"/>
          </a:solidFill>
          <a:latin typeface="Calibri"/>
        </a:defRPr>
      </a:lvl1pPr>
      <a:lvl2pPr marL="0" indent="0" algn="ctr" defTabSz="1279525">
        <a:lnSpc>
          <a:spcPct val="100000"/>
        </a:lnSpc>
        <a:spcBef>
          <a:spcPts val="0"/>
        </a:spcBef>
        <a:spcAft>
          <a:spcPts val="0"/>
        </a:spcAft>
        <a:buNone/>
        <a:defRPr lang="ru-RU" sz="6200" b="0" i="0">
          <a:solidFill>
            <a:schemeClr val="dk1"/>
          </a:solidFill>
          <a:latin typeface="Calibri"/>
        </a:defRPr>
      </a:lvl2pPr>
      <a:lvl3pPr marL="0" indent="0" algn="ctr" defTabSz="1279525">
        <a:lnSpc>
          <a:spcPct val="100000"/>
        </a:lnSpc>
        <a:spcBef>
          <a:spcPts val="0"/>
        </a:spcBef>
        <a:spcAft>
          <a:spcPts val="0"/>
        </a:spcAft>
        <a:buNone/>
        <a:defRPr lang="ru-RU" sz="6200" b="0" i="0">
          <a:solidFill>
            <a:schemeClr val="dk1"/>
          </a:solidFill>
          <a:latin typeface="Calibri"/>
        </a:defRPr>
      </a:lvl3pPr>
      <a:lvl4pPr marL="0" indent="0" algn="ctr" defTabSz="1279525">
        <a:lnSpc>
          <a:spcPct val="100000"/>
        </a:lnSpc>
        <a:spcBef>
          <a:spcPts val="0"/>
        </a:spcBef>
        <a:spcAft>
          <a:spcPts val="0"/>
        </a:spcAft>
        <a:buNone/>
        <a:defRPr lang="ru-RU" sz="6200" b="0" i="0">
          <a:solidFill>
            <a:schemeClr val="dk1"/>
          </a:solidFill>
          <a:latin typeface="Calibri"/>
        </a:defRPr>
      </a:lvl4pPr>
      <a:lvl5pPr marL="0" indent="0" algn="ctr" defTabSz="1279525">
        <a:lnSpc>
          <a:spcPct val="100000"/>
        </a:lnSpc>
        <a:spcBef>
          <a:spcPts val="0"/>
        </a:spcBef>
        <a:spcAft>
          <a:spcPts val="0"/>
        </a:spcAft>
        <a:buNone/>
        <a:defRPr lang="ru-RU" sz="6200" b="0" i="0">
          <a:solidFill>
            <a:schemeClr val="dk1"/>
          </a:solidFill>
          <a:latin typeface="Calibri"/>
        </a:defRPr>
      </a:lvl5pPr>
      <a:lvl6pPr>
        <a:defRPr lang="ru-RU" sz="1800"/>
      </a:lvl6pPr>
      <a:lvl7pPr>
        <a:defRPr lang="ru-RU" sz="1800"/>
      </a:lvl7pPr>
      <a:lvl8pPr>
        <a:defRPr lang="ru-RU" sz="1800"/>
      </a:lvl8pPr>
      <a:lvl9pPr>
        <a:defRPr lang="ru-RU" sz="1800"/>
      </a:lvl9pPr>
    </p:titleStyle>
    <p:bodyStyle>
      <a:lvl1pPr marL="479425" indent="0" algn="l" defTabSz="1279525">
        <a:lnSpc>
          <a:spcPct val="100000"/>
        </a:lnSpc>
        <a:spcBef>
          <a:spcPts val="0"/>
        </a:spcBef>
        <a:spcAft>
          <a:spcPts val="0"/>
        </a:spcAft>
        <a:buFont typeface="Arial"/>
        <a:buChar char="•"/>
        <a:defRPr lang="ru-RU" sz="4500" b="0" i="0">
          <a:solidFill>
            <a:schemeClr val="dk1"/>
          </a:solidFill>
          <a:latin typeface="Calibri"/>
        </a:defRPr>
      </a:lvl1pPr>
      <a:lvl2pPr marL="1039812" indent="639762" algn="l" defTabSz="1279525">
        <a:lnSpc>
          <a:spcPct val="100000"/>
        </a:lnSpc>
        <a:spcBef>
          <a:spcPts val="0"/>
        </a:spcBef>
        <a:spcAft>
          <a:spcPts val="0"/>
        </a:spcAft>
        <a:buChar char="–"/>
        <a:defRPr lang="ru-RU" sz="3900" b="0" i="0">
          <a:solidFill>
            <a:schemeClr val="dk1"/>
          </a:solidFill>
          <a:latin typeface="Calibri"/>
        </a:defRPr>
      </a:lvl2pPr>
      <a:lvl3pPr marL="1600200" indent="1281112" algn="l" defTabSz="1279525">
        <a:lnSpc>
          <a:spcPct val="100000"/>
        </a:lnSpc>
        <a:spcBef>
          <a:spcPts val="0"/>
        </a:spcBef>
        <a:spcAft>
          <a:spcPts val="0"/>
        </a:spcAft>
        <a:buChar char="•"/>
        <a:defRPr lang="ru-RU" sz="3400" b="0" i="0">
          <a:solidFill>
            <a:schemeClr val="dk1"/>
          </a:solidFill>
          <a:latin typeface="Calibri"/>
        </a:defRPr>
      </a:lvl3pPr>
      <a:lvl4pPr marL="2239962" indent="1920875" algn="l" defTabSz="1279525">
        <a:lnSpc>
          <a:spcPct val="100000"/>
        </a:lnSpc>
        <a:spcBef>
          <a:spcPts val="0"/>
        </a:spcBef>
        <a:spcAft>
          <a:spcPts val="0"/>
        </a:spcAft>
        <a:buChar char="–"/>
        <a:defRPr lang="ru-RU" sz="2800" b="0" i="0">
          <a:solidFill>
            <a:schemeClr val="dk1"/>
          </a:solidFill>
          <a:latin typeface="Calibri"/>
        </a:defRPr>
      </a:lvl4pPr>
      <a:lvl5pPr marL="2879725" indent="2560637" algn="l" defTabSz="1279525">
        <a:lnSpc>
          <a:spcPct val="100000"/>
        </a:lnSpc>
        <a:spcBef>
          <a:spcPts val="0"/>
        </a:spcBef>
        <a:spcAft>
          <a:spcPts val="0"/>
        </a:spcAft>
        <a:buChar char="»"/>
        <a:defRPr lang="ru-RU" sz="2800" b="0" i="0">
          <a:solidFill>
            <a:schemeClr val="dk1"/>
          </a:solidFill>
          <a:latin typeface="Calibri"/>
        </a:defRPr>
      </a:lvl5pPr>
      <a:lvl6pPr>
        <a:defRPr lang="ru-RU" sz="1800"/>
      </a:lvl6pPr>
      <a:lvl7pPr>
        <a:defRPr lang="ru-RU" sz="1800"/>
      </a:lvl7pPr>
      <a:lvl8pPr>
        <a:defRPr lang="ru-RU" sz="1800"/>
      </a:lvl8pPr>
      <a:lvl9pPr>
        <a:defRPr lang="ru-RU" sz="1800"/>
      </a:lvl9pPr>
    </p:bodyStyle>
    <p:otherStyle>
      <a:lvl1pPr marL="0" indent="0" algn="l" defTabSz="1279525">
        <a:lnSpc>
          <a:spcPct val="100000"/>
        </a:lnSpc>
        <a:spcBef>
          <a:spcPts val="0"/>
        </a:spcBef>
        <a:spcAft>
          <a:spcPts val="0"/>
        </a:spcAft>
        <a:buNone/>
        <a:defRPr lang="ru-RU" sz="2500" b="0" i="0">
          <a:solidFill>
            <a:schemeClr val="dk1"/>
          </a:solidFill>
          <a:latin typeface="Arial"/>
          <a:ea typeface="Arial"/>
        </a:defRPr>
      </a:lvl1pPr>
      <a:lvl2pPr marL="639762" indent="457200" algn="l" defTabSz="1279525">
        <a:lnSpc>
          <a:spcPct val="100000"/>
        </a:lnSpc>
        <a:spcBef>
          <a:spcPts val="0"/>
        </a:spcBef>
        <a:spcAft>
          <a:spcPts val="0"/>
        </a:spcAft>
        <a:buNone/>
        <a:defRPr lang="ru-RU" sz="2500" b="0" i="0">
          <a:solidFill>
            <a:schemeClr val="dk1"/>
          </a:solidFill>
          <a:latin typeface="Arial"/>
          <a:ea typeface="Arial"/>
        </a:defRPr>
      </a:lvl2pPr>
      <a:lvl3pPr marL="1279525" indent="914400" algn="l" defTabSz="1279525">
        <a:lnSpc>
          <a:spcPct val="100000"/>
        </a:lnSpc>
        <a:spcBef>
          <a:spcPts val="0"/>
        </a:spcBef>
        <a:spcAft>
          <a:spcPts val="0"/>
        </a:spcAft>
        <a:buNone/>
        <a:defRPr lang="ru-RU" sz="2500" b="0" i="0">
          <a:solidFill>
            <a:schemeClr val="dk1"/>
          </a:solidFill>
          <a:latin typeface="Arial"/>
          <a:ea typeface="Arial"/>
        </a:defRPr>
      </a:lvl3pPr>
      <a:lvl4pPr marL="1919287" indent="1371600" algn="l" defTabSz="1279525">
        <a:lnSpc>
          <a:spcPct val="100000"/>
        </a:lnSpc>
        <a:spcBef>
          <a:spcPts val="0"/>
        </a:spcBef>
        <a:spcAft>
          <a:spcPts val="0"/>
        </a:spcAft>
        <a:buNone/>
        <a:defRPr lang="ru-RU" sz="2500" b="0" i="0">
          <a:solidFill>
            <a:schemeClr val="dk1"/>
          </a:solidFill>
          <a:latin typeface="Arial"/>
          <a:ea typeface="Arial"/>
        </a:defRPr>
      </a:lvl4pPr>
      <a:lvl5pPr marL="2559050" indent="1828800" algn="l" defTabSz="1279525">
        <a:lnSpc>
          <a:spcPct val="100000"/>
        </a:lnSpc>
        <a:spcBef>
          <a:spcPts val="0"/>
        </a:spcBef>
        <a:spcAft>
          <a:spcPts val="0"/>
        </a:spcAft>
        <a:buNone/>
        <a:defRPr lang="ru-RU" sz="2500" b="0" i="0">
          <a:solidFill>
            <a:schemeClr val="dk1"/>
          </a:solidFill>
          <a:latin typeface="Arial"/>
          <a:ea typeface="Arial"/>
        </a:defRPr>
      </a:lvl5pPr>
      <a:lvl6pPr>
        <a:defRPr lang="ru-RU" sz="1800"/>
      </a:lvl6pPr>
      <a:lvl7pPr>
        <a:defRPr lang="ru-RU" sz="1800"/>
      </a:lvl7pPr>
      <a:lvl8pPr>
        <a:defRPr lang="ru-RU" sz="1800"/>
      </a:lvl8pPr>
      <a:lvl9pPr>
        <a:defRPr lang="ru-RU" sz="1800"/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4"/>
          <p:cNvSpPr>
            <a:spLocks noChangeShapeType="1" noGrp="1"/>
          </p:cNvSpPr>
          <p:nvPr/>
        </p:nvSpPr>
        <p:spPr bwMode="auto">
          <a:xfrm>
            <a:off x="4024312" y="407987"/>
            <a:ext cx="4714875" cy="285750"/>
          </a:xfrm>
          <a:prstGeom prst="rect">
            <a:avLst/>
          </a:prstGeom>
          <a:gradFill>
            <a:gsLst>
              <a:gs pos="0">
                <a:srgbClr val="FFA2A1"/>
              </a:gs>
              <a:gs pos="35000">
                <a:srgbClr val="FFBEBD"/>
              </a:gs>
              <a:gs pos="100000">
                <a:srgbClr val="FFE5E5"/>
              </a:gs>
            </a:gsLst>
            <a:lin ang="0" scaled="1"/>
          </a:gradFill>
          <a:ln w="9524">
            <a:solidFill>
              <a:srgbClr val="BE4B48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600" b="1" i="0" u="none">
                <a:solidFill>
                  <a:srgbClr val="000000"/>
                </a:solidFill>
                <a:latin typeface="Times New Roman"/>
                <a:ea typeface="Times New Roman"/>
              </a:rPr>
              <a:t>Руководитель</a:t>
            </a:r>
            <a:endParaRPr/>
          </a:p>
        </p:txBody>
      </p:sp>
      <p:sp>
        <p:nvSpPr>
          <p:cNvPr id="2051" name="Прямоугольник 5"/>
          <p:cNvSpPr>
            <a:spLocks noChangeShapeType="1" noGrp="1"/>
          </p:cNvSpPr>
          <p:nvPr/>
        </p:nvSpPr>
        <p:spPr bwMode="auto">
          <a:xfrm>
            <a:off x="9496425" y="696912"/>
            <a:ext cx="2357437" cy="214312"/>
          </a:xfrm>
          <a:prstGeom prst="rect">
            <a:avLst/>
          </a:prstGeom>
          <a:gradFill>
            <a:gsLst>
              <a:gs pos="0">
                <a:srgbClr val="FFA2A1"/>
              </a:gs>
              <a:gs pos="35000">
                <a:srgbClr val="FFBEBD"/>
              </a:gs>
              <a:gs pos="100000">
                <a:srgbClr val="FFE5E5"/>
              </a:gs>
            </a:gsLst>
            <a:lin ang="0" scaled="1"/>
          </a:gradFill>
          <a:ln w="9524">
            <a:solidFill>
              <a:srgbClr val="BE4B48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400" b="1" i="0" u="none">
                <a:solidFill>
                  <a:srgbClr val="000000"/>
                </a:solidFill>
                <a:latin typeface="Times New Roman"/>
                <a:ea typeface="Times New Roman"/>
              </a:rPr>
              <a:t>Советники</a:t>
            </a:r>
            <a:endParaRPr/>
          </a:p>
        </p:txBody>
      </p:sp>
      <p:sp>
        <p:nvSpPr>
          <p:cNvPr id="2052" name="Прямоугольник 9"/>
          <p:cNvSpPr>
            <a:spLocks noChangeShapeType="1" noGrp="1"/>
          </p:cNvSpPr>
          <p:nvPr/>
        </p:nvSpPr>
        <p:spPr bwMode="auto">
          <a:xfrm>
            <a:off x="185737" y="1085850"/>
            <a:ext cx="1643062" cy="50006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69999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4">
            <a:solidFill>
              <a:srgbClr val="4A7EBB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91440" tIns="45720" rIns="91440" bIns="45720"/>
          <a:lstStyle/>
          <a:p>
            <a:pPr lvl="0" algn="ctr">
              <a:defRPr/>
            </a:pPr>
            <a:r>
              <a:rPr sz="1200" b="1" i="0" u="none">
                <a:solidFill>
                  <a:srgbClr val="000000"/>
                </a:solidFill>
                <a:latin typeface="Times New Roman"/>
                <a:ea typeface="Times New Roman"/>
              </a:rPr>
              <a:t>Заместитель руководителя</a:t>
            </a:r>
            <a:endParaRPr/>
          </a:p>
        </p:txBody>
      </p:sp>
      <p:sp>
        <p:nvSpPr>
          <p:cNvPr id="2053" name="Прямоугольник 43"/>
          <p:cNvSpPr>
            <a:spLocks noChangeShapeType="1" noGrp="1"/>
          </p:cNvSpPr>
          <p:nvPr/>
        </p:nvSpPr>
        <p:spPr bwMode="auto">
          <a:xfrm>
            <a:off x="207962" y="4424362"/>
            <a:ext cx="571500" cy="9699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летно-методической работы </a:t>
            </a:r>
            <a:endParaRPr/>
          </a:p>
        </p:txBody>
      </p:sp>
      <p:pic>
        <p:nvPicPr>
          <p:cNvPr id="2054" name="Прямоугольник 116"/>
          <p:cNvPicPr>
            <a:picLocks noChangeAspect="1" noGrp="1"/>
          </p:cNvPicPr>
          <p:nvPr/>
        </p:nvPicPr>
        <p:blipFill>
          <a:blip r:embed="rId2"/>
          <a:stretch/>
        </p:blipFill>
        <p:spPr bwMode="auto">
          <a:xfrm>
            <a:off x="804862" y="1914525"/>
            <a:ext cx="669925" cy="2309812"/>
          </a:xfrm>
          <a:prstGeom prst="rect">
            <a:avLst/>
          </a:prstGeom>
          <a:noFill/>
        </p:spPr>
      </p:pic>
      <p:pic>
        <p:nvPicPr>
          <p:cNvPr id="2055" name="Прямоугольник 117"/>
          <p:cNvPicPr>
            <a:picLocks noChangeAspect="1" noGrp="1"/>
          </p:cNvPicPr>
          <p:nvPr/>
        </p:nvPicPr>
        <p:blipFill>
          <a:blip r:embed="rId3"/>
          <a:stretch/>
        </p:blipFill>
        <p:spPr bwMode="auto">
          <a:xfrm>
            <a:off x="1468437" y="1914525"/>
            <a:ext cx="768350" cy="2309812"/>
          </a:xfrm>
          <a:prstGeom prst="rect">
            <a:avLst/>
          </a:prstGeom>
          <a:noFill/>
        </p:spPr>
      </p:pic>
      <p:pic>
        <p:nvPicPr>
          <p:cNvPr id="2056" name="Прямоугольник 118"/>
          <p:cNvPicPr>
            <a:picLocks noChangeAspect="1" noGrp="1"/>
          </p:cNvPicPr>
          <p:nvPr/>
        </p:nvPicPr>
        <p:blipFill>
          <a:blip r:embed="rId4"/>
          <a:stretch/>
        </p:blipFill>
        <p:spPr bwMode="auto">
          <a:xfrm>
            <a:off x="10382250" y="1914525"/>
            <a:ext cx="669925" cy="2303462"/>
          </a:xfrm>
          <a:prstGeom prst="rect">
            <a:avLst/>
          </a:prstGeom>
          <a:noFill/>
        </p:spPr>
      </p:pic>
      <p:pic>
        <p:nvPicPr>
          <p:cNvPr id="2057" name="Прямоугольник 120"/>
          <p:cNvPicPr>
            <a:picLocks noChangeAspect="1" noGrp="1"/>
          </p:cNvPicPr>
          <p:nvPr/>
        </p:nvPicPr>
        <p:blipFill>
          <a:blip r:embed="rId5"/>
          <a:stretch/>
        </p:blipFill>
        <p:spPr bwMode="auto">
          <a:xfrm>
            <a:off x="5894387" y="1914525"/>
            <a:ext cx="774700" cy="2303462"/>
          </a:xfrm>
          <a:prstGeom prst="rect">
            <a:avLst/>
          </a:prstGeom>
          <a:noFill/>
        </p:spPr>
      </p:pic>
      <p:pic>
        <p:nvPicPr>
          <p:cNvPr id="2058" name="Прямоугольник 121"/>
          <p:cNvPicPr>
            <a:picLocks noChangeAspect="1" noGrp="1"/>
          </p:cNvPicPr>
          <p:nvPr/>
        </p:nvPicPr>
        <p:blipFill>
          <a:blip r:embed="rId6"/>
          <a:stretch/>
        </p:blipFill>
        <p:spPr bwMode="auto">
          <a:xfrm>
            <a:off x="2968625" y="1914525"/>
            <a:ext cx="665162" cy="2309812"/>
          </a:xfrm>
          <a:prstGeom prst="rect">
            <a:avLst/>
          </a:prstGeom>
          <a:noFill/>
        </p:spPr>
      </p:pic>
      <p:pic>
        <p:nvPicPr>
          <p:cNvPr id="2059" name="Прямоугольник 122"/>
          <p:cNvPicPr>
            <a:picLocks noChangeAspect="1" noGrp="1"/>
          </p:cNvPicPr>
          <p:nvPr/>
        </p:nvPicPr>
        <p:blipFill>
          <a:blip r:embed="rId7"/>
          <a:stretch/>
        </p:blipFill>
        <p:spPr bwMode="auto">
          <a:xfrm>
            <a:off x="4419600" y="1889125"/>
            <a:ext cx="719137" cy="2328862"/>
          </a:xfrm>
          <a:prstGeom prst="rect">
            <a:avLst/>
          </a:prstGeom>
          <a:noFill/>
        </p:spPr>
      </p:pic>
      <p:pic>
        <p:nvPicPr>
          <p:cNvPr id="2061" name="Прямоугольник 125"/>
          <p:cNvPicPr>
            <a:picLocks noChangeAspect="1" noGrp="1"/>
          </p:cNvPicPr>
          <p:nvPr/>
        </p:nvPicPr>
        <p:blipFill>
          <a:blip r:embed="rId8"/>
          <a:stretch/>
        </p:blipFill>
        <p:spPr bwMode="auto">
          <a:xfrm>
            <a:off x="3663950" y="1914525"/>
            <a:ext cx="768350" cy="2309812"/>
          </a:xfrm>
          <a:prstGeom prst="rect">
            <a:avLst/>
          </a:prstGeom>
          <a:noFill/>
        </p:spPr>
      </p:pic>
      <p:pic>
        <p:nvPicPr>
          <p:cNvPr id="2062" name="Прямоугольник 126"/>
          <p:cNvPicPr>
            <a:picLocks noChangeAspect="1" noGrp="1"/>
          </p:cNvPicPr>
          <p:nvPr/>
        </p:nvPicPr>
        <p:blipFill>
          <a:blip r:embed="rId9"/>
          <a:stretch/>
        </p:blipFill>
        <p:spPr bwMode="auto">
          <a:xfrm>
            <a:off x="6577012" y="1914525"/>
            <a:ext cx="768350" cy="2292350"/>
          </a:xfrm>
          <a:prstGeom prst="rect">
            <a:avLst/>
          </a:prstGeom>
          <a:noFill/>
        </p:spPr>
      </p:pic>
      <p:pic>
        <p:nvPicPr>
          <p:cNvPr id="2063" name="Прямоугольник 127"/>
          <p:cNvPicPr>
            <a:picLocks noChangeAspect="1" noGrp="1"/>
          </p:cNvPicPr>
          <p:nvPr/>
        </p:nvPicPr>
        <p:blipFill>
          <a:blip r:embed="rId10"/>
          <a:stretch/>
        </p:blipFill>
        <p:spPr bwMode="auto">
          <a:xfrm>
            <a:off x="7980362" y="1914525"/>
            <a:ext cx="773111" cy="2292350"/>
          </a:xfrm>
          <a:prstGeom prst="rect">
            <a:avLst/>
          </a:prstGeom>
          <a:noFill/>
        </p:spPr>
      </p:pic>
      <p:pic>
        <p:nvPicPr>
          <p:cNvPr id="2064" name="Прямоугольник 128"/>
          <p:cNvPicPr>
            <a:picLocks noChangeAspect="1" noGrp="1"/>
          </p:cNvPicPr>
          <p:nvPr/>
        </p:nvPicPr>
        <p:blipFill>
          <a:blip r:embed="rId11"/>
          <a:stretch/>
        </p:blipFill>
        <p:spPr bwMode="auto">
          <a:xfrm>
            <a:off x="8839200" y="1914525"/>
            <a:ext cx="669925" cy="2292350"/>
          </a:xfrm>
          <a:prstGeom prst="rect">
            <a:avLst/>
          </a:prstGeom>
          <a:noFill/>
        </p:spPr>
      </p:pic>
      <p:pic>
        <p:nvPicPr>
          <p:cNvPr id="2065" name="Прямоугольник 132"/>
          <p:cNvPicPr>
            <a:picLocks noChangeAspect="1" noGrp="1"/>
          </p:cNvPicPr>
          <p:nvPr/>
        </p:nvPicPr>
        <p:blipFill>
          <a:blip r:embed="rId12"/>
          <a:stretch/>
        </p:blipFill>
        <p:spPr bwMode="auto">
          <a:xfrm>
            <a:off x="7327900" y="1835150"/>
            <a:ext cx="669925" cy="2419350"/>
          </a:xfrm>
          <a:prstGeom prst="rect">
            <a:avLst/>
          </a:prstGeom>
          <a:noFill/>
        </p:spPr>
      </p:pic>
      <p:pic>
        <p:nvPicPr>
          <p:cNvPr id="2066" name="Прямоугольник 135"/>
          <p:cNvPicPr>
            <a:picLocks noChangeAspect="1" noGrp="1"/>
          </p:cNvPicPr>
          <p:nvPr/>
        </p:nvPicPr>
        <p:blipFill>
          <a:blip r:embed="rId13"/>
          <a:stretch/>
        </p:blipFill>
        <p:spPr bwMode="auto">
          <a:xfrm>
            <a:off x="9613900" y="1878012"/>
            <a:ext cx="768350" cy="2339975"/>
          </a:xfrm>
          <a:prstGeom prst="rect">
            <a:avLst/>
          </a:prstGeom>
          <a:noFill/>
        </p:spPr>
      </p:pic>
      <p:pic>
        <p:nvPicPr>
          <p:cNvPr id="2067" name="Прямоугольник 136"/>
          <p:cNvPicPr>
            <a:picLocks noChangeAspect="1" noGrp="1"/>
          </p:cNvPicPr>
          <p:nvPr/>
        </p:nvPicPr>
        <p:blipFill>
          <a:blip r:embed="rId14"/>
          <a:stretch/>
        </p:blipFill>
        <p:spPr bwMode="auto">
          <a:xfrm>
            <a:off x="2206625" y="1914525"/>
            <a:ext cx="669925" cy="2309812"/>
          </a:xfrm>
          <a:prstGeom prst="rect">
            <a:avLst/>
          </a:prstGeom>
          <a:noFill/>
        </p:spPr>
      </p:pic>
      <p:pic>
        <p:nvPicPr>
          <p:cNvPr id="2068" name="Прямоугольник 138"/>
          <p:cNvPicPr>
            <a:picLocks noChangeAspect="1" noGrp="1"/>
          </p:cNvPicPr>
          <p:nvPr/>
        </p:nvPicPr>
        <p:blipFill>
          <a:blip r:embed="rId15"/>
          <a:stretch/>
        </p:blipFill>
        <p:spPr bwMode="auto">
          <a:xfrm>
            <a:off x="158750" y="1914525"/>
            <a:ext cx="663575" cy="2309812"/>
          </a:xfrm>
          <a:prstGeom prst="rect">
            <a:avLst/>
          </a:prstGeom>
          <a:noFill/>
        </p:spPr>
      </p:pic>
      <p:sp>
        <p:nvSpPr>
          <p:cNvPr id="2069" name="Прямоугольник 143"/>
          <p:cNvSpPr>
            <a:spLocks noChangeShapeType="1" noGrp="1"/>
          </p:cNvSpPr>
          <p:nvPr/>
        </p:nvSpPr>
        <p:spPr bwMode="auto">
          <a:xfrm>
            <a:off x="207962" y="5514975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сертификации эксплуатантов</a:t>
            </a:r>
            <a:endParaRPr/>
          </a:p>
        </p:txBody>
      </p:sp>
      <p:sp>
        <p:nvSpPr>
          <p:cNvPr id="2070" name="Прямоугольник 146"/>
          <p:cNvSpPr>
            <a:spLocks noChangeShapeType="1" noGrp="1"/>
          </p:cNvSpPr>
          <p:nvPr/>
        </p:nvSpPr>
        <p:spPr bwMode="auto">
          <a:xfrm>
            <a:off x="855662" y="4424362"/>
            <a:ext cx="571500" cy="9699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управления безопасностью полетов</a:t>
            </a:r>
            <a:endParaRPr/>
          </a:p>
        </p:txBody>
      </p:sp>
      <p:sp>
        <p:nvSpPr>
          <p:cNvPr id="2071" name="Прямоугольник 147"/>
          <p:cNvSpPr>
            <a:spLocks noChangeShapeType="1" noGrp="1"/>
          </p:cNvSpPr>
          <p:nvPr/>
        </p:nvSpPr>
        <p:spPr bwMode="auto">
          <a:xfrm>
            <a:off x="852487" y="5522912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расследования и профилактики авиационных событий</a:t>
            </a:r>
            <a:endParaRPr/>
          </a:p>
        </p:txBody>
      </p:sp>
      <p:sp>
        <p:nvSpPr>
          <p:cNvPr id="2072" name="Прямоугольник 148"/>
          <p:cNvSpPr>
            <a:spLocks noChangeShapeType="1" noGrp="1"/>
          </p:cNvSpPr>
          <p:nvPr/>
        </p:nvSpPr>
        <p:spPr bwMode="auto">
          <a:xfrm flipH="0" flipV="0">
            <a:off x="207961" y="6554786"/>
            <a:ext cx="571500" cy="927099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высшей квалифика-ционной комиссии, выдачи свидетельств</a:t>
            </a:r>
            <a:r>
              <a:rPr lang="en-US" sz="60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600">
                <a:solidFill>
                  <a:srgbClr val="000000"/>
                </a:solidFill>
                <a:latin typeface="Times New Roman"/>
                <a:ea typeface="Times New Roman"/>
              </a:rPr>
              <a:t>и </a:t>
            </a: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авиационной медицины</a:t>
            </a:r>
            <a:endParaRPr/>
          </a:p>
        </p:txBody>
      </p:sp>
      <p:sp>
        <p:nvSpPr>
          <p:cNvPr id="2073" name="Прямоугольник 149"/>
          <p:cNvSpPr>
            <a:spLocks noChangeShapeType="1" noGrp="1"/>
          </p:cNvSpPr>
          <p:nvPr/>
        </p:nvSpPr>
        <p:spPr bwMode="auto">
          <a:xfrm>
            <a:off x="1543050" y="4424362"/>
            <a:ext cx="571500" cy="9699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поддержания летной годности российских воздушных судов</a:t>
            </a:r>
            <a:endParaRPr/>
          </a:p>
        </p:txBody>
      </p:sp>
      <p:sp>
        <p:nvSpPr>
          <p:cNvPr id="2074" name="Прямоугольник 150"/>
          <p:cNvSpPr>
            <a:spLocks noChangeShapeType="1" noGrp="1"/>
          </p:cNvSpPr>
          <p:nvPr/>
        </p:nvSpPr>
        <p:spPr bwMode="auto">
          <a:xfrm>
            <a:off x="1550987" y="5522912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поддержания летной годности иностранных воздушных судов</a:t>
            </a:r>
            <a:endParaRPr/>
          </a:p>
        </p:txBody>
      </p:sp>
      <p:sp>
        <p:nvSpPr>
          <p:cNvPr id="2075" name="Прямоугольник 151"/>
          <p:cNvSpPr>
            <a:spLocks noChangeShapeType="1" noGrp="1"/>
          </p:cNvSpPr>
          <p:nvPr/>
        </p:nvSpPr>
        <p:spPr bwMode="auto">
          <a:xfrm>
            <a:off x="1566862" y="6562725"/>
            <a:ext cx="571500" cy="1266825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инспектирования воздушных судов, сертификации организаций технического обслуживания и ремонта, выдачи свидетельств техническому персоналу</a:t>
            </a:r>
            <a:endParaRPr/>
          </a:p>
        </p:txBody>
      </p:sp>
      <p:sp>
        <p:nvSpPr>
          <p:cNvPr id="2076" name="Прямоугольник 152"/>
          <p:cNvSpPr>
            <a:spLocks noChangeShapeType="1" noGrp="1"/>
          </p:cNvSpPr>
          <p:nvPr/>
        </p:nvSpPr>
        <p:spPr bwMode="auto">
          <a:xfrm>
            <a:off x="2270125" y="4424362"/>
            <a:ext cx="571500" cy="9699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эксплуатации и сертификации аэропортов и аэродромов</a:t>
            </a:r>
            <a:endParaRPr/>
          </a:p>
        </p:txBody>
      </p:sp>
      <p:sp>
        <p:nvSpPr>
          <p:cNvPr id="2077" name="Прямоугольник 153"/>
          <p:cNvSpPr>
            <a:spLocks noChangeShapeType="1" noGrp="1"/>
          </p:cNvSpPr>
          <p:nvPr/>
        </p:nvSpPr>
        <p:spPr bwMode="auto">
          <a:xfrm>
            <a:off x="2278062" y="5514975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планирования и реализации программ развития</a:t>
            </a:r>
            <a:endParaRPr/>
          </a:p>
        </p:txBody>
      </p:sp>
      <p:sp>
        <p:nvSpPr>
          <p:cNvPr id="2078" name="Прямоугольник 155"/>
          <p:cNvSpPr>
            <a:spLocks noChangeShapeType="1" noGrp="1"/>
          </p:cNvSpPr>
          <p:nvPr/>
        </p:nvSpPr>
        <p:spPr bwMode="auto">
          <a:xfrm>
            <a:off x="5988050" y="4424362"/>
            <a:ext cx="571500" cy="9699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регулирования международ-ных перевозок</a:t>
            </a:r>
            <a:endParaRPr/>
          </a:p>
        </p:txBody>
      </p:sp>
      <p:sp>
        <p:nvSpPr>
          <p:cNvPr id="2079" name="Прямоугольник 156"/>
          <p:cNvSpPr>
            <a:spLocks noChangeShapeType="1" noGrp="1"/>
          </p:cNvSpPr>
          <p:nvPr/>
        </p:nvSpPr>
        <p:spPr bwMode="auto">
          <a:xfrm>
            <a:off x="5972175" y="5516562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регулирования внутренних перевозок</a:t>
            </a:r>
            <a:endParaRPr/>
          </a:p>
        </p:txBody>
      </p:sp>
      <p:sp>
        <p:nvSpPr>
          <p:cNvPr id="2080" name="Прямоугольник 157"/>
          <p:cNvSpPr>
            <a:spLocks noChangeShapeType="1" noGrp="1"/>
          </p:cNvSpPr>
          <p:nvPr/>
        </p:nvSpPr>
        <p:spPr bwMode="auto">
          <a:xfrm>
            <a:off x="5988050" y="6562725"/>
            <a:ext cx="571500" cy="9191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регулирования грузовых перевозок и опасных грузов</a:t>
            </a:r>
            <a:endParaRPr/>
          </a:p>
        </p:txBody>
      </p:sp>
      <p:sp>
        <p:nvSpPr>
          <p:cNvPr id="2081" name="Прямоугольник 158"/>
          <p:cNvSpPr>
            <a:spLocks noChangeShapeType="1" noGrp="1"/>
          </p:cNvSpPr>
          <p:nvPr/>
        </p:nvSpPr>
        <p:spPr bwMode="auto">
          <a:xfrm>
            <a:off x="3043237" y="4424362"/>
            <a:ext cx="571500" cy="9699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планов и программ обеспечения транспортной безопасности</a:t>
            </a:r>
            <a:endParaRPr/>
          </a:p>
        </p:txBody>
      </p:sp>
      <p:sp>
        <p:nvSpPr>
          <p:cNvPr id="2082" name="Прямоугольник 159"/>
          <p:cNvSpPr>
            <a:spLocks noChangeShapeType="1" noGrp="1"/>
          </p:cNvSpPr>
          <p:nvPr/>
        </p:nvSpPr>
        <p:spPr bwMode="auto">
          <a:xfrm>
            <a:off x="3062287" y="5522912"/>
            <a:ext cx="571500" cy="1079500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аккредитации специализиро-ванных организаций, категорирова-ния и ведения реестра объектов гражданской авиации</a:t>
            </a:r>
            <a:endParaRPr/>
          </a:p>
        </p:txBody>
      </p:sp>
      <p:sp>
        <p:nvSpPr>
          <p:cNvPr id="2083" name="Прямоугольник 160"/>
          <p:cNvSpPr>
            <a:spLocks noChangeShapeType="1" noGrp="1"/>
          </p:cNvSpPr>
          <p:nvPr/>
        </p:nvSpPr>
        <p:spPr bwMode="auto">
          <a:xfrm>
            <a:off x="3062287" y="6711950"/>
            <a:ext cx="571500" cy="771525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оценки уязвимости объектов гражданской авиации</a:t>
            </a:r>
            <a:endParaRPr/>
          </a:p>
        </p:txBody>
      </p:sp>
      <p:sp>
        <p:nvSpPr>
          <p:cNvPr id="2084" name="Прямоугольник 161"/>
          <p:cNvSpPr>
            <a:spLocks noChangeShapeType="1" noGrp="1"/>
          </p:cNvSpPr>
          <p:nvPr/>
        </p:nvSpPr>
        <p:spPr bwMode="auto">
          <a:xfrm>
            <a:off x="4471987" y="4424362"/>
            <a:ext cx="571500" cy="965200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модернизации систем и средств радиотехни-ческого обеспечения полетов и авиационной электросвязи</a:t>
            </a:r>
            <a:endParaRPr/>
          </a:p>
        </p:txBody>
      </p:sp>
      <p:sp>
        <p:nvSpPr>
          <p:cNvPr id="2085" name="Прямоугольник 162"/>
          <p:cNvSpPr>
            <a:spLocks noChangeShapeType="1" noGrp="1"/>
          </p:cNvSpPr>
          <p:nvPr/>
        </p:nvSpPr>
        <p:spPr bwMode="auto">
          <a:xfrm>
            <a:off x="4483100" y="5522912"/>
            <a:ext cx="571500" cy="1085850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организации выдачи свидетельств юридическим лицам, осуществляю-щим аэронавига-ционное обслуживание</a:t>
            </a:r>
            <a:endParaRPr/>
          </a:p>
        </p:txBody>
      </p:sp>
      <p:sp>
        <p:nvSpPr>
          <p:cNvPr id="2086" name="Прямоугольник 163"/>
          <p:cNvSpPr>
            <a:spLocks noChangeShapeType="1" noGrp="1"/>
          </p:cNvSpPr>
          <p:nvPr/>
        </p:nvSpPr>
        <p:spPr bwMode="auto">
          <a:xfrm flipH="0" flipV="0">
            <a:off x="4498974" y="6711949"/>
            <a:ext cx="571500" cy="1257299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организации технической эксплуатации и сертификации средств радиотехни-ческого обеспечения полетов и авиационной электросвязи</a:t>
            </a:r>
            <a:endParaRPr/>
          </a:p>
        </p:txBody>
      </p:sp>
      <p:sp>
        <p:nvSpPr>
          <p:cNvPr id="2087" name="Прямоугольник 164"/>
          <p:cNvSpPr>
            <a:spLocks noChangeShapeType="1" noGrp="1"/>
          </p:cNvSpPr>
          <p:nvPr/>
        </p:nvSpPr>
        <p:spPr bwMode="auto">
          <a:xfrm flipH="0" flipV="0">
            <a:off x="3762374" y="7627937"/>
            <a:ext cx="571500" cy="815973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организации авиационного поиска и спасания</a:t>
            </a:r>
            <a:endParaRPr/>
          </a:p>
        </p:txBody>
      </p:sp>
      <p:sp>
        <p:nvSpPr>
          <p:cNvPr id="2088" name="Прямоугольник 165"/>
          <p:cNvSpPr>
            <a:spLocks noChangeShapeType="1" noGrp="1"/>
          </p:cNvSpPr>
          <p:nvPr/>
        </p:nvSpPr>
        <p:spPr bwMode="auto">
          <a:xfrm>
            <a:off x="3762374" y="8597899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организации поисково-спасательного обеспечения полетов космических объектов</a:t>
            </a:r>
            <a:endParaRPr/>
          </a:p>
        </p:txBody>
      </p:sp>
      <p:sp>
        <p:nvSpPr>
          <p:cNvPr id="2089" name="Прямоугольник 166"/>
          <p:cNvSpPr>
            <a:spLocks noChangeShapeType="1" noGrp="1"/>
          </p:cNvSpPr>
          <p:nvPr/>
        </p:nvSpPr>
        <p:spPr bwMode="auto">
          <a:xfrm flipH="0" flipV="0">
            <a:off x="7354887" y="8597899"/>
            <a:ext cx="571500" cy="749299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Протокольный отдел</a:t>
            </a:r>
            <a:endParaRPr/>
          </a:p>
        </p:txBody>
      </p:sp>
      <p:sp>
        <p:nvSpPr>
          <p:cNvPr id="2090" name="Прямоугольник 167"/>
          <p:cNvSpPr>
            <a:spLocks noChangeShapeType="1" noGrp="1"/>
          </p:cNvSpPr>
          <p:nvPr/>
        </p:nvSpPr>
        <p:spPr bwMode="auto">
          <a:xfrm>
            <a:off x="3760787" y="4424362"/>
            <a:ext cx="571500" cy="9572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организации воздушного движения  и использования воздушного пространства </a:t>
            </a:r>
            <a:endParaRPr/>
          </a:p>
        </p:txBody>
      </p:sp>
      <p:sp>
        <p:nvSpPr>
          <p:cNvPr id="2091" name="Прямоугольник 168"/>
          <p:cNvSpPr>
            <a:spLocks noChangeShapeType="1" noGrp="1"/>
          </p:cNvSpPr>
          <p:nvPr/>
        </p:nvSpPr>
        <p:spPr bwMode="auto">
          <a:xfrm>
            <a:off x="3781425" y="5508625"/>
            <a:ext cx="571500" cy="935037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организации структуры  воздушного пространства</a:t>
            </a:r>
            <a:endParaRPr/>
          </a:p>
        </p:txBody>
      </p:sp>
      <p:sp>
        <p:nvSpPr>
          <p:cNvPr id="2092" name="Прямоугольник 169"/>
          <p:cNvSpPr>
            <a:spLocks noChangeShapeType="1" noGrp="1"/>
          </p:cNvSpPr>
          <p:nvPr/>
        </p:nvSpPr>
        <p:spPr bwMode="auto">
          <a:xfrm>
            <a:off x="3781425" y="6569075"/>
            <a:ext cx="571500" cy="93821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аэронавига-ционного и метеорологи-ческого обеспечения полетов</a:t>
            </a:r>
            <a:endParaRPr/>
          </a:p>
        </p:txBody>
      </p:sp>
      <p:sp>
        <p:nvSpPr>
          <p:cNvPr id="2093" name="Прямоугольник 170"/>
          <p:cNvSpPr>
            <a:spLocks noChangeShapeType="1" noGrp="1"/>
          </p:cNvSpPr>
          <p:nvPr/>
        </p:nvSpPr>
        <p:spPr bwMode="auto">
          <a:xfrm>
            <a:off x="6659562" y="4424362"/>
            <a:ext cx="571500" cy="9699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организации и контроля особо важных и специальных полетов</a:t>
            </a:r>
            <a:endParaRPr/>
          </a:p>
        </p:txBody>
      </p:sp>
      <p:sp>
        <p:nvSpPr>
          <p:cNvPr id="2094" name="Прямоугольник 171"/>
          <p:cNvSpPr>
            <a:spLocks noChangeShapeType="1" noGrp="1"/>
          </p:cNvSpPr>
          <p:nvPr/>
        </p:nvSpPr>
        <p:spPr bwMode="auto">
          <a:xfrm flipH="0" flipV="0">
            <a:off x="8081167" y="7599362"/>
            <a:ext cx="571500" cy="876299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внутреннего аудита</a:t>
            </a:r>
            <a:endParaRPr/>
          </a:p>
        </p:txBody>
      </p:sp>
      <p:sp>
        <p:nvSpPr>
          <p:cNvPr id="2095" name="Прямоугольник 172"/>
          <p:cNvSpPr>
            <a:spLocks noChangeShapeType="1" noGrp="1"/>
          </p:cNvSpPr>
          <p:nvPr/>
        </p:nvSpPr>
        <p:spPr bwMode="auto">
          <a:xfrm>
            <a:off x="6673850" y="5508625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мобилиза-ционной подготовки и гражданской обороны</a:t>
            </a:r>
            <a:endParaRPr/>
          </a:p>
        </p:txBody>
      </p:sp>
      <p:sp>
        <p:nvSpPr>
          <p:cNvPr id="2096" name="Прямоугольник 173"/>
          <p:cNvSpPr>
            <a:spLocks noChangeShapeType="1" noGrp="1"/>
          </p:cNvSpPr>
          <p:nvPr/>
        </p:nvSpPr>
        <p:spPr bwMode="auto">
          <a:xfrm>
            <a:off x="8081167" y="4424361"/>
            <a:ext cx="571500" cy="9699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C3D69B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сводного бюджетного планирования</a:t>
            </a:r>
            <a:endParaRPr/>
          </a:p>
        </p:txBody>
      </p:sp>
      <p:sp>
        <p:nvSpPr>
          <p:cNvPr id="2097" name="Прямоугольник 174"/>
          <p:cNvSpPr>
            <a:spLocks noChangeShapeType="1" noGrp="1"/>
          </p:cNvSpPr>
          <p:nvPr/>
        </p:nvSpPr>
        <p:spPr bwMode="auto">
          <a:xfrm>
            <a:off x="8081167" y="5526086"/>
            <a:ext cx="571500" cy="92551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организации финансирова-ния и мониторинга бюджетных расходов</a:t>
            </a:r>
            <a:endParaRPr/>
          </a:p>
        </p:txBody>
      </p:sp>
      <p:sp>
        <p:nvSpPr>
          <p:cNvPr id="2098" name="Прямоугольник 175"/>
          <p:cNvSpPr>
            <a:spLocks noChangeShapeType="1" noGrp="1"/>
          </p:cNvSpPr>
          <p:nvPr/>
        </p:nvSpPr>
        <p:spPr bwMode="auto">
          <a:xfrm>
            <a:off x="8081167" y="6557962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финансирова-ния и бюджетного учета центрального аппарата</a:t>
            </a:r>
            <a:endParaRPr/>
          </a:p>
        </p:txBody>
      </p:sp>
      <p:sp>
        <p:nvSpPr>
          <p:cNvPr id="2099" name="Прямоугольник 176"/>
          <p:cNvSpPr>
            <a:spLocks noChangeShapeType="1" noGrp="1"/>
          </p:cNvSpPr>
          <p:nvPr/>
        </p:nvSpPr>
        <p:spPr bwMode="auto">
          <a:xfrm>
            <a:off x="8907462" y="4429125"/>
            <a:ext cx="571500" cy="965200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формирования и отчетности федеральных целевых программ</a:t>
            </a:r>
            <a:endParaRPr/>
          </a:p>
        </p:txBody>
      </p:sp>
      <p:sp>
        <p:nvSpPr>
          <p:cNvPr id="2100" name="Прямоугольник 177"/>
          <p:cNvSpPr>
            <a:spLocks noChangeShapeType="1" noGrp="1"/>
          </p:cNvSpPr>
          <p:nvPr/>
        </p:nvSpPr>
        <p:spPr bwMode="auto">
          <a:xfrm>
            <a:off x="8918575" y="5508625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экономики</a:t>
            </a:r>
            <a:endParaRPr/>
          </a:p>
        </p:txBody>
      </p:sp>
      <p:sp>
        <p:nvSpPr>
          <p:cNvPr id="2101" name="Прямоугольник 178"/>
          <p:cNvSpPr>
            <a:spLocks noChangeShapeType="1" noGrp="1"/>
          </p:cNvSpPr>
          <p:nvPr/>
        </p:nvSpPr>
        <p:spPr bwMode="auto">
          <a:xfrm>
            <a:off x="8936037" y="6553199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аэропортовых сборов и сборов за АНО</a:t>
            </a:r>
            <a:endParaRPr/>
          </a:p>
        </p:txBody>
      </p:sp>
      <p:sp>
        <p:nvSpPr>
          <p:cNvPr id="2102" name="Прямоугольник 179"/>
          <p:cNvSpPr>
            <a:spLocks noChangeShapeType="1" noGrp="1"/>
          </p:cNvSpPr>
          <p:nvPr/>
        </p:nvSpPr>
        <p:spPr bwMode="auto">
          <a:xfrm>
            <a:off x="7372350" y="4424362"/>
            <a:ext cx="571500" cy="965200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lang="en-US" sz="600">
                <a:solidFill>
                  <a:srgbClr val="000000"/>
                </a:solidFill>
                <a:latin typeface="Times New Roman"/>
                <a:ea typeface="Times New Roman"/>
              </a:rPr>
              <a:t>Отдел государствен-ной  службы и  кадров </a:t>
            </a:r>
            <a:endParaRPr/>
          </a:p>
        </p:txBody>
      </p:sp>
      <p:sp>
        <p:nvSpPr>
          <p:cNvPr id="2103" name="Прямоугольник 180"/>
          <p:cNvSpPr>
            <a:spLocks noChangeShapeType="1" noGrp="1"/>
          </p:cNvSpPr>
          <p:nvPr/>
        </p:nvSpPr>
        <p:spPr bwMode="auto">
          <a:xfrm>
            <a:off x="7377112" y="5522912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противодей-ствия коррупции и наград</a:t>
            </a:r>
            <a:endParaRPr/>
          </a:p>
        </p:txBody>
      </p:sp>
      <p:sp>
        <p:nvSpPr>
          <p:cNvPr id="2104" name="Прямоугольник 182"/>
          <p:cNvSpPr>
            <a:spLocks noChangeShapeType="1" noGrp="1"/>
          </p:cNvSpPr>
          <p:nvPr/>
        </p:nvSpPr>
        <p:spPr bwMode="auto">
          <a:xfrm>
            <a:off x="9710737" y="4424362"/>
            <a:ext cx="571500" cy="9572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подготовки и экспертизы  правовых актов</a:t>
            </a:r>
            <a:endParaRPr/>
          </a:p>
        </p:txBody>
      </p:sp>
      <p:sp>
        <p:nvSpPr>
          <p:cNvPr id="2105" name="Прямоугольник 183"/>
          <p:cNvSpPr>
            <a:spLocks noChangeShapeType="1" noGrp="1"/>
          </p:cNvSpPr>
          <p:nvPr/>
        </p:nvSpPr>
        <p:spPr bwMode="auto">
          <a:xfrm>
            <a:off x="9698037" y="5508625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государствен-ного заказа, договорной работы и развития государствен-но-частного партнерства</a:t>
            </a:r>
            <a:endParaRPr/>
          </a:p>
        </p:txBody>
      </p:sp>
      <p:sp>
        <p:nvSpPr>
          <p:cNvPr id="2106" name="Прямоугольник 184"/>
          <p:cNvSpPr>
            <a:spLocks noChangeShapeType="1" noGrp="1"/>
          </p:cNvSpPr>
          <p:nvPr/>
        </p:nvSpPr>
        <p:spPr bwMode="auto">
          <a:xfrm flipH="0" flipV="0">
            <a:off x="9711531" y="6553199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правопримени-тельной и судебной практики</a:t>
            </a:r>
            <a:endParaRPr/>
          </a:p>
        </p:txBody>
      </p:sp>
      <p:sp>
        <p:nvSpPr>
          <p:cNvPr id="2107" name="Прямоугольник 185"/>
          <p:cNvSpPr>
            <a:spLocks noChangeShapeType="1" noGrp="1"/>
          </p:cNvSpPr>
          <p:nvPr/>
        </p:nvSpPr>
        <p:spPr bwMode="auto">
          <a:xfrm flipH="0" flipV="0">
            <a:off x="5988049" y="7595392"/>
            <a:ext cx="571500" cy="856455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международ-ных отношений</a:t>
            </a:r>
            <a:endParaRPr/>
          </a:p>
        </p:txBody>
      </p:sp>
      <p:sp>
        <p:nvSpPr>
          <p:cNvPr id="2108" name="Прямоугольник 186"/>
          <p:cNvSpPr>
            <a:spLocks noChangeShapeType="1" noGrp="1"/>
          </p:cNvSpPr>
          <p:nvPr/>
        </p:nvSpPr>
        <p:spPr bwMode="auto">
          <a:xfrm>
            <a:off x="5988050" y="8597900"/>
            <a:ext cx="571500" cy="755650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по работе с международ-ными организациями</a:t>
            </a:r>
            <a:endParaRPr/>
          </a:p>
        </p:txBody>
      </p:sp>
      <p:sp>
        <p:nvSpPr>
          <p:cNvPr id="2109" name="Прямоугольник 187"/>
          <p:cNvSpPr>
            <a:spLocks noChangeShapeType="1" noGrp="1"/>
          </p:cNvSpPr>
          <p:nvPr/>
        </p:nvSpPr>
        <p:spPr bwMode="auto">
          <a:xfrm flipH="0" flipV="0">
            <a:off x="10431461" y="6553199"/>
            <a:ext cx="606424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планирования и координации информатиза-ции</a:t>
            </a:r>
            <a:endParaRPr/>
          </a:p>
        </p:txBody>
      </p:sp>
      <p:sp>
        <p:nvSpPr>
          <p:cNvPr id="2111" name="TextBox 193"/>
          <p:cNvSpPr txBox="1">
            <a:spLocks noChangeShapeType="1" noGrp="1"/>
          </p:cNvSpPr>
          <p:nvPr/>
        </p:nvSpPr>
        <p:spPr bwMode="auto">
          <a:xfrm flipH="0" flipV="0">
            <a:off x="5608636" y="1585911"/>
            <a:ext cx="1616647" cy="335639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ctr">
              <a:defRPr/>
            </a:pPr>
            <a:r>
              <a:rPr sz="1600">
                <a:latin typeface="Times New Roman"/>
                <a:ea typeface="Times New Roman"/>
                <a:cs typeface="Times New Roman"/>
              </a:rPr>
              <a:t>Управления:</a:t>
            </a:r>
            <a:endParaRPr/>
          </a:p>
        </p:txBody>
      </p:sp>
      <p:sp>
        <p:nvSpPr>
          <p:cNvPr id="2112" name="Прямоугольник 194"/>
          <p:cNvSpPr>
            <a:spLocks noChangeShapeType="1" noGrp="1"/>
          </p:cNvSpPr>
          <p:nvPr/>
        </p:nvSpPr>
        <p:spPr bwMode="auto">
          <a:xfrm>
            <a:off x="1982787" y="1085850"/>
            <a:ext cx="1643062" cy="50006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69999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4">
            <a:solidFill>
              <a:srgbClr val="4A7EBB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91440" tIns="45720" rIns="91440" bIns="45720"/>
          <a:lstStyle/>
          <a:p>
            <a:pPr lvl="0" algn="ctr">
              <a:defRPr/>
            </a:pPr>
            <a:r>
              <a:rPr sz="1200" b="1" i="0" u="none">
                <a:solidFill>
                  <a:srgbClr val="000000"/>
                </a:solidFill>
                <a:latin typeface="Times New Roman"/>
                <a:ea typeface="Times New Roman"/>
              </a:rPr>
              <a:t>Заместитель руководителя</a:t>
            </a:r>
            <a:endParaRPr/>
          </a:p>
        </p:txBody>
      </p:sp>
      <p:sp>
        <p:nvSpPr>
          <p:cNvPr id="2113" name="Прямоугольник 195"/>
          <p:cNvSpPr>
            <a:spLocks noChangeShapeType="1" noGrp="1"/>
          </p:cNvSpPr>
          <p:nvPr/>
        </p:nvSpPr>
        <p:spPr bwMode="auto">
          <a:xfrm>
            <a:off x="3781425" y="1085850"/>
            <a:ext cx="1643062" cy="50006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69999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4">
            <a:solidFill>
              <a:srgbClr val="4A7EBB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91440" tIns="45720" rIns="91440" bIns="45720"/>
          <a:lstStyle/>
          <a:p>
            <a:pPr lvl="0" algn="ctr">
              <a:defRPr/>
            </a:pPr>
            <a:r>
              <a:rPr sz="1200" b="1" i="0" u="none">
                <a:solidFill>
                  <a:srgbClr val="000000"/>
                </a:solidFill>
                <a:latin typeface="Times New Roman"/>
                <a:ea typeface="Times New Roman"/>
              </a:rPr>
              <a:t>Заместитель руководителя</a:t>
            </a:r>
            <a:endParaRPr/>
          </a:p>
        </p:txBody>
      </p:sp>
      <p:sp>
        <p:nvSpPr>
          <p:cNvPr id="2114" name="Прямоугольник 196"/>
          <p:cNvSpPr>
            <a:spLocks noChangeShapeType="1" noGrp="1"/>
          </p:cNvSpPr>
          <p:nvPr/>
        </p:nvSpPr>
        <p:spPr bwMode="auto">
          <a:xfrm>
            <a:off x="5578475" y="1085850"/>
            <a:ext cx="1644650" cy="50006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69999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4">
            <a:solidFill>
              <a:srgbClr val="4A7EBB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91440" tIns="45720" rIns="91440" bIns="45720"/>
          <a:lstStyle/>
          <a:p>
            <a:pPr lvl="0" algn="ctr">
              <a:defRPr/>
            </a:pPr>
            <a:r>
              <a:rPr sz="1200" b="1" i="0" u="none">
                <a:solidFill>
                  <a:srgbClr val="000000"/>
                </a:solidFill>
                <a:latin typeface="Times New Roman"/>
                <a:ea typeface="Times New Roman"/>
              </a:rPr>
              <a:t>Заместитель руководителя</a:t>
            </a:r>
            <a:endParaRPr/>
          </a:p>
        </p:txBody>
      </p:sp>
      <p:sp>
        <p:nvSpPr>
          <p:cNvPr id="2115" name="Прямоугольник 197"/>
          <p:cNvSpPr>
            <a:spLocks noChangeShapeType="1" noGrp="1"/>
          </p:cNvSpPr>
          <p:nvPr/>
        </p:nvSpPr>
        <p:spPr bwMode="auto">
          <a:xfrm>
            <a:off x="7377112" y="1085850"/>
            <a:ext cx="1643062" cy="50006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69999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4">
            <a:solidFill>
              <a:srgbClr val="4A7EBB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91440" tIns="45720" rIns="91440" bIns="45720"/>
          <a:lstStyle/>
          <a:p>
            <a:pPr lvl="0" algn="ctr">
              <a:defRPr/>
            </a:pPr>
            <a:r>
              <a:rPr sz="1200" b="1" i="0" u="none">
                <a:solidFill>
                  <a:srgbClr val="000000"/>
                </a:solidFill>
                <a:latin typeface="Times New Roman"/>
                <a:ea typeface="Times New Roman"/>
              </a:rPr>
              <a:t>Заместитель руководителя</a:t>
            </a:r>
            <a:endParaRPr/>
          </a:p>
        </p:txBody>
      </p:sp>
      <p:sp>
        <p:nvSpPr>
          <p:cNvPr id="2116" name="Прямоугольник 198"/>
          <p:cNvSpPr>
            <a:spLocks noChangeShapeType="1" noGrp="1"/>
          </p:cNvSpPr>
          <p:nvPr/>
        </p:nvSpPr>
        <p:spPr bwMode="auto">
          <a:xfrm>
            <a:off x="9175750" y="1085850"/>
            <a:ext cx="1643062" cy="50006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69999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4">
            <a:solidFill>
              <a:srgbClr val="4A7EBB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91440" tIns="45720" rIns="91440" bIns="45720"/>
          <a:lstStyle/>
          <a:p>
            <a:pPr lvl="0" algn="ctr">
              <a:defRPr/>
            </a:pPr>
            <a:r>
              <a:rPr sz="1200" b="1" i="0" u="none">
                <a:solidFill>
                  <a:srgbClr val="000000"/>
                </a:solidFill>
                <a:latin typeface="Times New Roman"/>
                <a:ea typeface="Times New Roman"/>
              </a:rPr>
              <a:t>Заместитель руководителя</a:t>
            </a:r>
            <a:endParaRPr/>
          </a:p>
        </p:txBody>
      </p:sp>
      <p:sp>
        <p:nvSpPr>
          <p:cNvPr id="2117" name="Прямоугольник 199"/>
          <p:cNvSpPr>
            <a:spLocks noChangeShapeType="1" noGrp="1"/>
          </p:cNvSpPr>
          <p:nvPr/>
        </p:nvSpPr>
        <p:spPr bwMode="auto">
          <a:xfrm>
            <a:off x="10972800" y="1085850"/>
            <a:ext cx="1643062" cy="50006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69999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4">
            <a:solidFill>
              <a:srgbClr val="4A7EBB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91440" tIns="45720" rIns="91440" bIns="45720"/>
          <a:lstStyle/>
          <a:p>
            <a:pPr lvl="0" algn="ctr">
              <a:defRPr/>
            </a:pPr>
            <a:r>
              <a:rPr sz="1200" b="1" i="0" u="none">
                <a:solidFill>
                  <a:srgbClr val="000000"/>
                </a:solidFill>
                <a:latin typeface="Times New Roman"/>
                <a:ea typeface="Times New Roman"/>
              </a:rPr>
              <a:t>Заместитель руководителя</a:t>
            </a:r>
            <a:endParaRPr/>
          </a:p>
        </p:txBody>
      </p:sp>
      <p:sp>
        <p:nvSpPr>
          <p:cNvPr id="2118" name="TextBox 201"/>
          <p:cNvSpPr txBox="1">
            <a:spLocks noChangeShapeType="1" noGrp="1"/>
          </p:cNvSpPr>
          <p:nvPr/>
        </p:nvSpPr>
        <p:spPr bwMode="auto">
          <a:xfrm flipH="0" flipV="0">
            <a:off x="5578474" y="4086225"/>
            <a:ext cx="1647169" cy="335639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ctr">
              <a:defRPr/>
            </a:pPr>
            <a:r>
              <a:rPr sz="1600">
                <a:latin typeface="Times New Roman"/>
                <a:ea typeface="Times New Roman"/>
                <a:cs typeface="Times New Roman"/>
              </a:rPr>
              <a:t>Отделы:</a:t>
            </a:r>
            <a:endParaRPr/>
          </a:p>
        </p:txBody>
      </p:sp>
      <p:sp>
        <p:nvSpPr>
          <p:cNvPr id="2119" name="Прямоугольник 78"/>
          <p:cNvSpPr>
            <a:spLocks noChangeShapeType="1" noGrp="1"/>
          </p:cNvSpPr>
          <p:nvPr/>
        </p:nvSpPr>
        <p:spPr bwMode="auto">
          <a:xfrm flipH="0" flipV="0">
            <a:off x="9710736" y="7599362"/>
            <a:ext cx="571500" cy="868361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управления государствен-ным имуществом</a:t>
            </a:r>
            <a:endParaRPr/>
          </a:p>
        </p:txBody>
      </p:sp>
      <p:sp>
        <p:nvSpPr>
          <p:cNvPr id="2120" name="Прямоугольник 79"/>
          <p:cNvSpPr>
            <a:spLocks noChangeShapeType="1" noGrp="1"/>
          </p:cNvSpPr>
          <p:nvPr/>
        </p:nvSpPr>
        <p:spPr bwMode="auto">
          <a:xfrm>
            <a:off x="9715500" y="8597900"/>
            <a:ext cx="571500" cy="749300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земельного фонда</a:t>
            </a:r>
            <a:endParaRPr/>
          </a:p>
        </p:txBody>
      </p:sp>
      <p:sp>
        <p:nvSpPr>
          <p:cNvPr id="2121" name="Прямоугольник 80"/>
          <p:cNvSpPr>
            <a:spLocks noChangeShapeType="1" noGrp="1"/>
          </p:cNvSpPr>
          <p:nvPr/>
        </p:nvSpPr>
        <p:spPr bwMode="auto">
          <a:xfrm>
            <a:off x="7372350" y="6553200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учебных заведений гражданской авиации и подготовки кадров</a:t>
            </a:r>
            <a:endParaRPr/>
          </a:p>
        </p:txBody>
      </p:sp>
      <p:sp>
        <p:nvSpPr>
          <p:cNvPr id="2122" name="Прямоугольник 81"/>
          <p:cNvSpPr>
            <a:spLocks noChangeShapeType="1" noGrp="1"/>
          </p:cNvSpPr>
          <p:nvPr/>
        </p:nvSpPr>
        <p:spPr bwMode="auto">
          <a:xfrm>
            <a:off x="12017375" y="3222625"/>
            <a:ext cx="571500" cy="933450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Специальный отдел</a:t>
            </a:r>
            <a:endParaRPr sz="60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2123" name="Прямоугольник 85"/>
          <p:cNvSpPr>
            <a:spLocks noChangeShapeType="1" noGrp="1"/>
          </p:cNvSpPr>
          <p:nvPr/>
        </p:nvSpPr>
        <p:spPr bwMode="auto">
          <a:xfrm>
            <a:off x="855662" y="6554787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государствен-ной регистрации гражданских воздушных судов, прав  и сделок с ними</a:t>
            </a:r>
            <a:endParaRPr/>
          </a:p>
        </p:txBody>
      </p:sp>
      <p:sp>
        <p:nvSpPr>
          <p:cNvPr id="2124" name="Прямоугольник 89"/>
          <p:cNvSpPr>
            <a:spLocks noChangeShapeType="1" noGrp="1"/>
          </p:cNvSpPr>
          <p:nvPr/>
        </p:nvSpPr>
        <p:spPr bwMode="auto">
          <a:xfrm>
            <a:off x="6704012" y="6559550"/>
            <a:ext cx="571500" cy="922337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специальной связи</a:t>
            </a:r>
            <a:endParaRPr/>
          </a:p>
        </p:txBody>
      </p:sp>
      <p:sp>
        <p:nvSpPr>
          <p:cNvPr id="2125" name="Прямоугольник 93"/>
          <p:cNvSpPr>
            <a:spLocks noChangeShapeType="1" noGrp="1"/>
          </p:cNvSpPr>
          <p:nvPr/>
        </p:nvSpPr>
        <p:spPr bwMode="auto">
          <a:xfrm flipH="0" flipV="0">
            <a:off x="1558924" y="7901823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технического развития</a:t>
            </a:r>
            <a:endParaRPr/>
          </a:p>
        </p:txBody>
      </p:sp>
      <p:sp>
        <p:nvSpPr>
          <p:cNvPr id="2126" name="Прямоугольник 94"/>
          <p:cNvSpPr>
            <a:spLocks noChangeShapeType="1" noGrp="1"/>
          </p:cNvSpPr>
          <p:nvPr/>
        </p:nvSpPr>
        <p:spPr bwMode="auto">
          <a:xfrm>
            <a:off x="2287587" y="6562725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организацион-ного обеспечения</a:t>
            </a:r>
            <a:endParaRPr/>
          </a:p>
        </p:txBody>
      </p:sp>
      <p:sp>
        <p:nvSpPr>
          <p:cNvPr id="2127" name="Прямоугольник 95"/>
          <p:cNvSpPr>
            <a:spLocks noChangeShapeType="1" noGrp="1"/>
          </p:cNvSpPr>
          <p:nvPr/>
        </p:nvSpPr>
        <p:spPr bwMode="auto">
          <a:xfrm>
            <a:off x="3074987" y="7634287"/>
            <a:ext cx="571500" cy="809625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сертификации объектов гражданской авиации</a:t>
            </a:r>
            <a:endParaRPr/>
          </a:p>
        </p:txBody>
      </p:sp>
      <p:sp>
        <p:nvSpPr>
          <p:cNvPr id="2128" name="Прямоугольник 92"/>
          <p:cNvSpPr>
            <a:spLocks noChangeShapeType="1" noGrp="1"/>
          </p:cNvSpPr>
          <p:nvPr/>
        </p:nvSpPr>
        <p:spPr bwMode="auto">
          <a:xfrm flipH="0" flipV="0">
            <a:off x="10445749" y="7599362"/>
            <a:ext cx="606424" cy="868361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материально-технического обеспечения</a:t>
            </a:r>
            <a:endParaRPr/>
          </a:p>
        </p:txBody>
      </p:sp>
      <p:pic>
        <p:nvPicPr>
          <p:cNvPr id="2129" name="Прямоугольник 86"/>
          <p:cNvPicPr>
            <a:picLocks noChangeAspect="1" noGrp="1"/>
          </p:cNvPicPr>
          <p:nvPr/>
        </p:nvPicPr>
        <p:blipFill>
          <a:blip r:embed="rId16"/>
          <a:stretch/>
        </p:blipFill>
        <p:spPr bwMode="auto">
          <a:xfrm>
            <a:off x="11149012" y="1914525"/>
            <a:ext cx="695325" cy="2309812"/>
          </a:xfrm>
          <a:prstGeom prst="rect">
            <a:avLst/>
          </a:prstGeom>
          <a:noFill/>
        </p:spPr>
      </p:pic>
      <p:sp>
        <p:nvSpPr>
          <p:cNvPr id="2130" name="Прямоугольник 88"/>
          <p:cNvSpPr>
            <a:spLocks noChangeShapeType="1" noGrp="1"/>
          </p:cNvSpPr>
          <p:nvPr/>
        </p:nvSpPr>
        <p:spPr bwMode="auto">
          <a:xfrm>
            <a:off x="11218862" y="4424362"/>
            <a:ext cx="571500" cy="9699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 сертификации авиационной техники</a:t>
            </a:r>
            <a:endParaRPr/>
          </a:p>
        </p:txBody>
      </p:sp>
      <p:sp>
        <p:nvSpPr>
          <p:cNvPr id="2131" name="Прямоугольник 90"/>
          <p:cNvSpPr>
            <a:spLocks noChangeShapeType="1" noGrp="1"/>
          </p:cNvSpPr>
          <p:nvPr/>
        </p:nvSpPr>
        <p:spPr bwMode="auto">
          <a:xfrm>
            <a:off x="11229975" y="5513387"/>
            <a:ext cx="571500" cy="92868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 подтвержде-ния соответствия организаций разработчиков и изготовителей авиационной техники</a:t>
            </a:r>
            <a:endParaRPr/>
          </a:p>
        </p:txBody>
      </p:sp>
      <p:sp>
        <p:nvSpPr>
          <p:cNvPr id="2132" name="Прямоугольник 96"/>
          <p:cNvSpPr>
            <a:spLocks noChangeShapeType="1" noGrp="1"/>
          </p:cNvSpPr>
          <p:nvPr/>
        </p:nvSpPr>
        <p:spPr bwMode="auto">
          <a:xfrm flipH="0" flipV="0">
            <a:off x="11229975" y="6545262"/>
            <a:ext cx="571500" cy="936624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 контроля за процедурами сертификации</a:t>
            </a:r>
            <a:endParaRPr/>
          </a:p>
        </p:txBody>
      </p:sp>
      <p:sp>
        <p:nvSpPr>
          <p:cNvPr id="2133" name="Прямоугольник 97"/>
          <p:cNvSpPr>
            <a:spLocks noChangeShapeType="1" noGrp="1"/>
          </p:cNvSpPr>
          <p:nvPr/>
        </p:nvSpPr>
        <p:spPr bwMode="auto">
          <a:xfrm flipH="0" flipV="0">
            <a:off x="11222830" y="7599362"/>
            <a:ext cx="571500" cy="868361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по взаимодейст-вию с авиационными администрациями</a:t>
            </a:r>
            <a:endParaRPr/>
          </a:p>
        </p:txBody>
      </p:sp>
      <p:sp>
        <p:nvSpPr>
          <p:cNvPr id="2134" name="Прямоугольник 98"/>
          <p:cNvSpPr>
            <a:spLocks noChangeShapeType="1" noGrp="1"/>
          </p:cNvSpPr>
          <p:nvPr/>
        </p:nvSpPr>
        <p:spPr bwMode="auto">
          <a:xfrm>
            <a:off x="2278062" y="7642224"/>
            <a:ext cx="571500" cy="833437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сертификации светосигналь-ного оборудования</a:t>
            </a:r>
            <a:endParaRPr/>
          </a:p>
        </p:txBody>
      </p:sp>
      <p:sp>
        <p:nvSpPr>
          <p:cNvPr id="2135" name="Прямоугольник 99"/>
          <p:cNvSpPr>
            <a:spLocks noChangeShapeType="1" noGrp="1"/>
          </p:cNvSpPr>
          <p:nvPr/>
        </p:nvSpPr>
        <p:spPr bwMode="auto">
          <a:xfrm>
            <a:off x="3089275" y="8597900"/>
            <a:ext cx="571500" cy="749300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аккредитации подразделений транспортной безопасности</a:t>
            </a:r>
            <a:endParaRPr/>
          </a:p>
        </p:txBody>
      </p:sp>
      <p:sp>
        <p:nvSpPr>
          <p:cNvPr id="2136" name="Прямоугольник 100"/>
          <p:cNvSpPr>
            <a:spLocks noChangeShapeType="1" noGrp="1"/>
          </p:cNvSpPr>
          <p:nvPr/>
        </p:nvSpPr>
        <p:spPr bwMode="auto">
          <a:xfrm>
            <a:off x="10431462" y="4424362"/>
            <a:ext cx="606425" cy="969962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цифровой трансформации и нформацион-ного сопровождения</a:t>
            </a:r>
            <a:endParaRPr/>
          </a:p>
        </p:txBody>
      </p:sp>
      <p:sp>
        <p:nvSpPr>
          <p:cNvPr id="2137" name="Прямоугольник 101"/>
          <p:cNvSpPr>
            <a:spLocks noChangeShapeType="1" noGrp="1"/>
          </p:cNvSpPr>
          <p:nvPr/>
        </p:nvSpPr>
        <p:spPr bwMode="auto">
          <a:xfrm flipH="0" flipV="0">
            <a:off x="8936037" y="7599362"/>
            <a:ext cx="571500" cy="879474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проектной деятельности</a:t>
            </a:r>
            <a:endParaRPr/>
          </a:p>
        </p:txBody>
      </p:sp>
      <p:sp>
        <p:nvSpPr>
          <p:cNvPr id="227307606" name=""/>
          <p:cNvSpPr txBox="1"/>
          <p:nvPr/>
        </p:nvSpPr>
        <p:spPr bwMode="auto">
          <a:xfrm flipH="0" flipV="0">
            <a:off x="6224224" y="4564379"/>
            <a:ext cx="353509" cy="4727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lvl="0" algn="l">
              <a:defRPr/>
            </a:pPr>
            <a:endParaRPr/>
          </a:p>
        </p:txBody>
      </p:sp>
      <p:sp>
        <p:nvSpPr>
          <p:cNvPr id="1496079647" name="Прямоугольник 100"/>
          <p:cNvSpPr>
            <a:spLocks noChangeShapeType="1" noGrp="1"/>
          </p:cNvSpPr>
          <p:nvPr/>
        </p:nvSpPr>
        <p:spPr bwMode="auto">
          <a:xfrm flipH="0" flipV="0">
            <a:off x="10431461" y="5514975"/>
            <a:ext cx="606424" cy="922336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обеспечения информацион</a:t>
            </a:r>
            <a:r>
              <a:rPr lang="en-US" sz="60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ной безопасности</a:t>
            </a:r>
            <a:endParaRPr sz="60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2073346899" name="Прямоугольник 163"/>
          <p:cNvSpPr>
            <a:spLocks noChangeShapeType="1" noGrp="1"/>
          </p:cNvSpPr>
          <p:nvPr/>
        </p:nvSpPr>
        <p:spPr bwMode="auto">
          <a:xfrm flipH="0" flipV="0">
            <a:off x="4483098" y="8089898"/>
            <a:ext cx="571500" cy="1206500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lang="ru-RU" sz="6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Отдел развития инфраструкту-ры связи, навигации, наблюдения, линии управления и контроля беспилотны</a:t>
            </a:r>
            <a:r>
              <a:rPr lang="ru-RU" sz="6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х </a:t>
            </a:r>
            <a:r>
              <a:rPr lang="ru-RU" sz="6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авиационных систем</a:t>
            </a:r>
            <a:endParaRPr/>
          </a:p>
        </p:txBody>
      </p:sp>
      <p:sp>
        <p:nvSpPr>
          <p:cNvPr id="201264910" name="Прямоугольник 148"/>
          <p:cNvSpPr>
            <a:spLocks noChangeShapeType="1" noGrp="1"/>
          </p:cNvSpPr>
          <p:nvPr/>
        </p:nvSpPr>
        <p:spPr bwMode="auto">
          <a:xfrm flipH="0" flipV="0">
            <a:off x="207961" y="7595393"/>
            <a:ext cx="571500" cy="927099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lang="ru-RU" sz="6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Отдел сертификации авиационных учебных центров</a:t>
            </a:r>
            <a:endParaRPr/>
          </a:p>
        </p:txBody>
      </p:sp>
      <p:sp>
        <p:nvSpPr>
          <p:cNvPr id="155654634" name="Прямоугольник 5"/>
          <p:cNvSpPr>
            <a:spLocks noChangeShapeType="1" noGrp="1"/>
          </p:cNvSpPr>
          <p:nvPr/>
        </p:nvSpPr>
        <p:spPr bwMode="auto">
          <a:xfrm>
            <a:off x="9444037" y="634999"/>
            <a:ext cx="2357436" cy="214311"/>
          </a:xfrm>
          <a:prstGeom prst="rect">
            <a:avLst/>
          </a:prstGeom>
          <a:gradFill>
            <a:gsLst>
              <a:gs pos="0">
                <a:srgbClr val="FFA2A1"/>
              </a:gs>
              <a:gs pos="35000">
                <a:srgbClr val="FFBEBD"/>
              </a:gs>
              <a:gs pos="100000">
                <a:srgbClr val="FFE5E5"/>
              </a:gs>
            </a:gsLst>
            <a:lin ang="0" scaled="1"/>
          </a:gradFill>
          <a:ln w="9524">
            <a:solidFill>
              <a:srgbClr val="BE4B48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400" b="1" i="0" u="none">
                <a:solidFill>
                  <a:srgbClr val="000000"/>
                </a:solidFill>
                <a:latin typeface="Times New Roman"/>
                <a:ea typeface="Times New Roman"/>
              </a:rPr>
              <a:t>Советники</a:t>
            </a:r>
            <a:endParaRPr/>
          </a:p>
        </p:txBody>
      </p:sp>
      <p:sp>
        <p:nvSpPr>
          <p:cNvPr id="818221666" name="Прямоугольник 5"/>
          <p:cNvSpPr>
            <a:spLocks noChangeShapeType="1" noGrp="1"/>
          </p:cNvSpPr>
          <p:nvPr/>
        </p:nvSpPr>
        <p:spPr bwMode="auto">
          <a:xfrm>
            <a:off x="9382124" y="550861"/>
            <a:ext cx="2357436" cy="214311"/>
          </a:xfrm>
          <a:prstGeom prst="rect">
            <a:avLst/>
          </a:prstGeom>
          <a:gradFill>
            <a:gsLst>
              <a:gs pos="0">
                <a:srgbClr val="FFA2A1"/>
              </a:gs>
              <a:gs pos="35000">
                <a:srgbClr val="FFBEBD"/>
              </a:gs>
              <a:gs pos="100000">
                <a:srgbClr val="FFE5E5"/>
              </a:gs>
            </a:gsLst>
            <a:lin ang="0" scaled="1"/>
          </a:gradFill>
          <a:ln w="9524">
            <a:solidFill>
              <a:srgbClr val="BE4B48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400" b="1" i="0" u="none">
                <a:solidFill>
                  <a:srgbClr val="000000"/>
                </a:solidFill>
                <a:latin typeface="Times New Roman"/>
                <a:ea typeface="Times New Roman"/>
              </a:rPr>
              <a:t>Советники</a:t>
            </a:r>
            <a:endParaRPr/>
          </a:p>
        </p:txBody>
      </p:sp>
      <p:sp>
        <p:nvSpPr>
          <p:cNvPr id="1989635385" name="Прямоугольник 5"/>
          <p:cNvSpPr>
            <a:spLocks noChangeShapeType="1" noGrp="1"/>
          </p:cNvSpPr>
          <p:nvPr/>
        </p:nvSpPr>
        <p:spPr bwMode="auto">
          <a:xfrm>
            <a:off x="9331324" y="482599"/>
            <a:ext cx="2357436" cy="214311"/>
          </a:xfrm>
          <a:prstGeom prst="rect">
            <a:avLst/>
          </a:prstGeom>
          <a:gradFill>
            <a:gsLst>
              <a:gs pos="0">
                <a:srgbClr val="FFA2A1"/>
              </a:gs>
              <a:gs pos="35000">
                <a:srgbClr val="FFBEBD"/>
              </a:gs>
              <a:gs pos="100000">
                <a:srgbClr val="FFE5E5"/>
              </a:gs>
            </a:gsLst>
            <a:lin ang="0" scaled="1"/>
          </a:gradFill>
          <a:ln w="9524">
            <a:solidFill>
              <a:srgbClr val="BE4B48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400" b="1" i="0" u="none">
                <a:solidFill>
                  <a:srgbClr val="000000"/>
                </a:solidFill>
                <a:latin typeface="Times New Roman"/>
                <a:ea typeface="Times New Roman"/>
              </a:rPr>
              <a:t>Советники</a:t>
            </a:r>
            <a:endParaRPr/>
          </a:p>
        </p:txBody>
      </p:sp>
      <p:sp>
        <p:nvSpPr>
          <p:cNvPr id="1599936959" name="Прямоугольник 187"/>
          <p:cNvSpPr>
            <a:spLocks noChangeShapeType="1" noGrp="1"/>
          </p:cNvSpPr>
          <p:nvPr/>
        </p:nvSpPr>
        <p:spPr bwMode="auto">
          <a:xfrm flipH="0" flipV="0">
            <a:off x="7337425" y="7574756"/>
            <a:ext cx="606423" cy="928685"/>
          </a:xfrm>
          <a:prstGeom prst="rect">
            <a:avLst/>
          </a:prstGeom>
          <a:gradFill>
            <a:gsLst>
              <a:gs pos="0">
                <a:srgbClr val="DAFDA7"/>
              </a:gs>
              <a:gs pos="35000">
                <a:srgbClr val="E4FDC2"/>
              </a:gs>
              <a:gs pos="100000">
                <a:srgbClr val="F5FFE6"/>
              </a:gs>
            </a:gsLst>
            <a:lin ang="0" scaled="1"/>
          </a:gradFill>
          <a:ln w="9524">
            <a:solidFill>
              <a:srgbClr val="98B954"/>
            </a:solidFill>
            <a:round/>
            <a:headEnd/>
            <a:tailEnd/>
          </a:ln>
          <a:effectLst>
            <a:outerShdw algn="ctr" rotWithShape="0">
              <a:srgbClr val="000000">
                <a:alpha val="37647"/>
              </a:srgbClr>
            </a:outerShdw>
          </a:effectLst>
        </p:spPr>
        <p:txBody>
          <a:bodyPr lIns="36000" tIns="36000" rIns="36000" bIns="36000" anchor="ctr" anchorCtr="0"/>
          <a:lstStyle/>
          <a:p>
            <a:pPr lvl="0" algn="ctr">
              <a:defRPr/>
            </a:pPr>
            <a:r>
              <a:rPr sz="600">
                <a:solidFill>
                  <a:srgbClr val="000000"/>
                </a:solidFill>
                <a:latin typeface="Times New Roman"/>
                <a:ea typeface="Times New Roman"/>
              </a:rPr>
              <a:t>Отдел делопроизвод-ственного  обеспечения и контроля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wipe dir="r"/>
      </p:transition>
    </mc:Choice>
    <mc:Fallback>
      <p:transition spd="slow" advClick="1">
        <p:wipe dir="r"/>
      </p:transition>
    </mc:Fallback>
  </mc:AlternateContent>
  <p:timing/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Default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0000FF"/>
      </a:hlink>
      <a:folHlink>
        <a:srgbClr val="800080"/>
      </a:folHlink>
    </a:clrScheme>
    <a:fontScheme name="default">
      <a:majorFont>
        <a:latin typeface="Arial"/>
        <a:ea typeface="Arial"/>
        <a:cs typeface="Arial"/>
      </a:majorFont>
      <a:minorFont>
        <a:latin typeface="Calibri"/>
        <a:ea typeface="Arial"/>
        <a:cs typeface="Arial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Р7-Офис/2024.1.3.422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Igonin_OG</dc:creator>
  <cp:keywords/>
  <dc:description/>
  <dc:identifier/>
  <dc:language/>
  <cp:lastModifiedBy/>
  <cp:revision>142</cp:revision>
  <dcterms:created xsi:type="dcterms:W3CDTF">2008-09-18T10:57:00Z</dcterms:created>
  <dcterms:modified xsi:type="dcterms:W3CDTF">2024-07-03T15:31:18Z</dcterms:modified>
  <cp:category/>
  <cp:contentStatus/>
  <cp:version/>
</cp:coreProperties>
</file>